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861" r:id="rId4"/>
  </p:sldMasterIdLst>
  <p:notesMasterIdLst>
    <p:notesMasterId r:id="rId29"/>
  </p:notesMasterIdLst>
  <p:handoutMasterIdLst>
    <p:handoutMasterId r:id="rId30"/>
  </p:handoutMasterIdLst>
  <p:sldIdLst>
    <p:sldId id="495" r:id="rId5"/>
    <p:sldId id="496" r:id="rId6"/>
    <p:sldId id="498" r:id="rId7"/>
    <p:sldId id="497" r:id="rId8"/>
    <p:sldId id="499" r:id="rId9"/>
    <p:sldId id="502" r:id="rId10"/>
    <p:sldId id="517" r:id="rId11"/>
    <p:sldId id="518" r:id="rId12"/>
    <p:sldId id="537" r:id="rId13"/>
    <p:sldId id="505" r:id="rId14"/>
    <p:sldId id="500" r:id="rId15"/>
    <p:sldId id="478" r:id="rId16"/>
    <p:sldId id="501" r:id="rId17"/>
    <p:sldId id="506" r:id="rId18"/>
    <p:sldId id="523" r:id="rId19"/>
    <p:sldId id="507" r:id="rId20"/>
    <p:sldId id="522" r:id="rId21"/>
    <p:sldId id="534" r:id="rId22"/>
    <p:sldId id="514" r:id="rId23"/>
    <p:sldId id="515" r:id="rId24"/>
    <p:sldId id="516" r:id="rId25"/>
    <p:sldId id="535" r:id="rId26"/>
    <p:sldId id="536" r:id="rId27"/>
    <p:sldId id="508" r:id="rId28"/>
  </p:sldIdLst>
  <p:sldSz cx="9144000" cy="5143500" type="screen16x9"/>
  <p:notesSz cx="6858000" cy="9144000"/>
  <p:embeddedFontLst>
    <p:embeddedFont>
      <p:font typeface="Arial Black" panose="020B0A04020102020204" pitchFamily="34" charset="0"/>
      <p:bold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Helvetica" panose="020B0604020202020204" pitchFamily="34" charset="0"/>
      <p:regular r:id="rId36"/>
      <p:bold r:id="rId37"/>
      <p:italic r:id="rId38"/>
      <p:boldItalic r:id="rId39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40C9E334-7D27-9041-857C-FB8BD29D1880}">
          <p14:sldIdLst>
            <p14:sldId id="495"/>
            <p14:sldId id="496"/>
            <p14:sldId id="498"/>
            <p14:sldId id="497"/>
            <p14:sldId id="499"/>
            <p14:sldId id="502"/>
            <p14:sldId id="517"/>
            <p14:sldId id="518"/>
            <p14:sldId id="537"/>
            <p14:sldId id="505"/>
            <p14:sldId id="500"/>
            <p14:sldId id="478"/>
            <p14:sldId id="501"/>
            <p14:sldId id="506"/>
            <p14:sldId id="523"/>
            <p14:sldId id="507"/>
            <p14:sldId id="522"/>
            <p14:sldId id="534"/>
            <p14:sldId id="514"/>
            <p14:sldId id="515"/>
            <p14:sldId id="516"/>
            <p14:sldId id="535"/>
            <p14:sldId id="536"/>
            <p14:sldId id="508"/>
          </p14:sldIdLst>
        </p14:section>
      </p14:sectionLst>
    </p:ext>
    <p:ext uri="{EFAFB233-063F-42B5-8137-9DF3F51BA10A}">
      <p15:sldGuideLst xmlns:p15="http://schemas.microsoft.com/office/powerpoint/2012/main">
        <p15:guide id="8" pos="4898" userDrawn="1">
          <p15:clr>
            <a:srgbClr val="A4A3A4"/>
          </p15:clr>
        </p15:guide>
        <p15:guide id="12" pos="4921" userDrawn="1">
          <p15:clr>
            <a:srgbClr val="A4A3A4"/>
          </p15:clr>
        </p15:guide>
        <p15:guide id="13" orient="horz" pos="78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lie Carimalo" initials="jC" lastIdx="44" clrIdx="0">
    <p:extLst>
      <p:ext uri="{19B8F6BF-5375-455C-9EA6-DF929625EA0E}">
        <p15:presenceInfo xmlns:p15="http://schemas.microsoft.com/office/powerpoint/2012/main" userId="732d40eed12f24da" providerId="Windows Live"/>
      </p:ext>
    </p:extLst>
  </p:cmAuthor>
  <p:cmAuthor id="2" name="Microsoft Office User" initials="MOU" lastIdx="8" clrIdx="1">
    <p:extLst>
      <p:ext uri="{19B8F6BF-5375-455C-9EA6-DF929625EA0E}">
        <p15:presenceInfo xmlns:p15="http://schemas.microsoft.com/office/powerpoint/2012/main" userId="Microsoft Office User" providerId="None"/>
      </p:ext>
    </p:extLst>
  </p:cmAuthor>
  <p:cmAuthor id="3" name="COTTE Nathalie" initials="CN" lastIdx="12" clrIdx="2">
    <p:extLst>
      <p:ext uri="{19B8F6BF-5375-455C-9EA6-DF929625EA0E}">
        <p15:presenceInfo xmlns:p15="http://schemas.microsoft.com/office/powerpoint/2012/main" userId="SATHALIE.COTTE@CNRS.FR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E6E5C5"/>
    <a:srgbClr val="90907E"/>
    <a:srgbClr val="006600"/>
    <a:srgbClr val="7E7E7E"/>
    <a:srgbClr val="F9F9F9"/>
    <a:srgbClr val="FDE7D5"/>
    <a:srgbClr val="EAF7FE"/>
    <a:srgbClr val="D9D9D9"/>
    <a:srgbClr val="5F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3296810-A885-4BE3-A3E7-6D5BEEA58F35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46F890A9-2807-4EBB-B81D-B2AA78EC7F39}" styleName="Style foncé 2 - Accentuation 5/Accentuation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660B408-B3CF-4A94-85FC-2B1E0A45F4A2}" styleName="Style foncé 2 - Accentuation 1/Accentuation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EBBBCC-DAD2-459C-BE2E-F6DE35CF9A28}" styleName="Style foncé 2 - Accentuation 3/Accentuation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AF606853-7671-496A-8E4F-DF71F8EC918B}" styleName="Style foncé 1 - Accentuation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Style foncé 1 - Accentuation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Style foncé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58" autoAdjust="0"/>
    <p:restoredTop sz="89115" autoAdjust="0"/>
  </p:normalViewPr>
  <p:slideViewPr>
    <p:cSldViewPr snapToGrid="0" showGuides="1">
      <p:cViewPr>
        <p:scale>
          <a:sx n="133" d="100"/>
          <a:sy n="133" d="100"/>
        </p:scale>
        <p:origin x="6342" y="1506"/>
      </p:cViewPr>
      <p:guideLst>
        <p:guide pos="4898"/>
        <p:guide pos="4921"/>
        <p:guide orient="horz" pos="78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notesViewPr>
    <p:cSldViewPr snapToGrid="0">
      <p:cViewPr varScale="1">
        <p:scale>
          <a:sx n="45" d="100"/>
          <a:sy n="45" d="100"/>
        </p:scale>
        <p:origin x="4077" y="21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9.fntdata"/><Relationship Id="rId21" Type="http://schemas.openxmlformats.org/officeDocument/2006/relationships/slide" Target="slides/slide17.xml"/><Relationship Id="rId34" Type="http://schemas.openxmlformats.org/officeDocument/2006/relationships/font" Target="fonts/font4.fntdata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6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.fntdata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35" Type="http://schemas.openxmlformats.org/officeDocument/2006/relationships/font" Target="fonts/font5.fntdata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3.fntdata"/><Relationship Id="rId38" Type="http://schemas.openxmlformats.org/officeDocument/2006/relationships/font" Target="fonts/font8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chaumet\Documents\R&#233;sultats\Bilans\2021.06.10%20Bilan%20MES%20RECUPERATION%20V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W.7!$B$52</c:f>
              <c:strCache>
                <c:ptCount val="1"/>
                <c:pt idx="0">
                  <c:v>Dis. (%)</c:v>
                </c:pt>
              </c:strCache>
            </c:strRef>
          </c:tx>
          <c:spPr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  <a:effectLst/>
          </c:spPr>
          <c:invertIfNegative val="0"/>
          <c:cat>
            <c:strRef>
              <c:f>W.7!$C$51:$H$51</c:f>
              <c:strCache>
                <c:ptCount val="6"/>
                <c:pt idx="0">
                  <c:v>metolachlor</c:v>
                </c:pt>
                <c:pt idx="1">
                  <c:v>boscalid</c:v>
                </c:pt>
                <c:pt idx="2">
                  <c:v>epoxyconazole</c:v>
                </c:pt>
                <c:pt idx="3">
                  <c:v>tebuconazole</c:v>
                </c:pt>
                <c:pt idx="4">
                  <c:v>aclonifen</c:v>
                </c:pt>
                <c:pt idx="5">
                  <c:v>pendimethaline</c:v>
                </c:pt>
              </c:strCache>
            </c:strRef>
          </c:cat>
          <c:val>
            <c:numRef>
              <c:f>W.7!$C$52:$H$52</c:f>
              <c:numCache>
                <c:formatCode>0.0</c:formatCode>
                <c:ptCount val="6"/>
                <c:pt idx="0">
                  <c:v>35.707940396786874</c:v>
                </c:pt>
                <c:pt idx="1">
                  <c:v>9.5942434081631909</c:v>
                </c:pt>
                <c:pt idx="2">
                  <c:v>20.784537094380713</c:v>
                </c:pt>
                <c:pt idx="3">
                  <c:v>41.572652711080785</c:v>
                </c:pt>
                <c:pt idx="4">
                  <c:v>86.674327224478731</c:v>
                </c:pt>
                <c:pt idx="5">
                  <c:v>49.597148938478519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97F-478F-AAB5-5DB195106661}"/>
            </c:ext>
          </c:extLst>
        </c:ser>
        <c:ser>
          <c:idx val="1"/>
          <c:order val="1"/>
          <c:tx>
            <c:strRef>
              <c:f>W.7!$B$53</c:f>
              <c:strCache>
                <c:ptCount val="1"/>
                <c:pt idx="0">
                  <c:v>Part. (%)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rgbClr val="C00000"/>
              </a:solidFill>
            </a:ln>
            <a:effectLst/>
          </c:spPr>
          <c:invertIfNegative val="0"/>
          <c:cat>
            <c:strRef>
              <c:f>W.7!$C$51:$H$51</c:f>
              <c:strCache>
                <c:ptCount val="6"/>
                <c:pt idx="0">
                  <c:v>metolachlor</c:v>
                </c:pt>
                <c:pt idx="1">
                  <c:v>boscalid</c:v>
                </c:pt>
                <c:pt idx="2">
                  <c:v>epoxyconazole</c:v>
                </c:pt>
                <c:pt idx="3">
                  <c:v>tebuconazole</c:v>
                </c:pt>
                <c:pt idx="4">
                  <c:v>aclonifen</c:v>
                </c:pt>
                <c:pt idx="5">
                  <c:v>pendimethaline</c:v>
                </c:pt>
              </c:strCache>
            </c:strRef>
          </c:cat>
          <c:val>
            <c:numRef>
              <c:f>W.7!$C$53:$H$53</c:f>
              <c:numCache>
                <c:formatCode>0.0</c:formatCode>
                <c:ptCount val="6"/>
                <c:pt idx="0">
                  <c:v>95.984333193881938</c:v>
                </c:pt>
                <c:pt idx="1">
                  <c:v>72.786433655441797</c:v>
                </c:pt>
                <c:pt idx="2">
                  <c:v>43.679040624230595</c:v>
                </c:pt>
                <c:pt idx="3">
                  <c:v>49.53681368506215</c:v>
                </c:pt>
                <c:pt idx="4">
                  <c:v>35.235145783274284</c:v>
                </c:pt>
                <c:pt idx="5">
                  <c:v>1.5668112401686596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97F-478F-AAB5-5DB1951066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8023808"/>
        <c:axId val="164196768"/>
      </c:barChart>
      <c:catAx>
        <c:axId val="208023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64196768"/>
        <c:crosses val="autoZero"/>
        <c:auto val="1"/>
        <c:lblAlgn val="ctr"/>
        <c:lblOffset val="100"/>
        <c:noMultiLvlLbl val="0"/>
      </c:catAx>
      <c:valAx>
        <c:axId val="164196768"/>
        <c:scaling>
          <c:orientation val="minMax"/>
          <c:max val="1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dirty="0" err="1"/>
                  <a:t>Loss</a:t>
                </a:r>
                <a:r>
                  <a:rPr lang="fr-FR" baseline="0" dirty="0"/>
                  <a:t> of pesticides by fraction (%)</a:t>
                </a:r>
                <a:endParaRPr lang="en-GB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80238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E4BCD9A-1A31-044B-9E27-D4DFCA989BF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>
              <a:latin typeface="Arial" panose="020B0604020202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1EF8BA-3E55-964D-AF2E-6BE2611F39A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128F68-5046-0D41-83F5-4CA688B16E33}" type="datetimeFigureOut">
              <a:rPr lang="fr-FR" smtClean="0">
                <a:latin typeface="Arial" panose="020B0604020202020204" pitchFamily="34" charset="0"/>
              </a:rPr>
              <a:t>16/05/2025</a:t>
            </a:fld>
            <a:endParaRPr lang="fr-FR">
              <a:latin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900636-CE00-1145-9D7E-88A4647BB57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>
              <a:latin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08E405-8B52-E44C-B681-A749AEAF628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964E7B-BB4B-6D49-AFE8-27802D54D589}" type="slidenum">
              <a:rPr lang="fr-FR" smtClean="0">
                <a:latin typeface="Arial" panose="020B0604020202020204" pitchFamily="34" charset="0"/>
              </a:rPr>
              <a:t>‹N°›</a:t>
            </a:fld>
            <a:endParaRPr lang="fr-F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45188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D680E798-53FF-4C51-A981-953463752515}" type="datetimeFigureOut">
              <a:rPr lang="fr-FR" smtClean="0"/>
              <a:pPr/>
              <a:t>16/05/2025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1B06CD8F-B7ED-4A05-9FB1-A01CC0EF02C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66269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5826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 err="1">
                <a:effectLst/>
                <a:latin typeface="Helvetica" pitchFamily="2" charset="0"/>
              </a:rPr>
              <a:t>Dimethormorph</a:t>
            </a:r>
            <a:r>
              <a:rPr lang="fr-FR" dirty="0">
                <a:effectLst/>
                <a:latin typeface="Helvetica" pitchFamily="2" charset="0"/>
              </a:rPr>
              <a:t> </a:t>
            </a:r>
            <a:r>
              <a:rPr lang="fr-FR" dirty="0" err="1">
                <a:effectLst/>
                <a:latin typeface="Helvetica" pitchFamily="2" charset="0"/>
              </a:rPr>
              <a:t>was</a:t>
            </a:r>
            <a:r>
              <a:rPr lang="fr-FR" dirty="0">
                <a:effectLst/>
                <a:latin typeface="Helvetica" pitchFamily="2" charset="0"/>
              </a:rPr>
              <a:t> </a:t>
            </a:r>
            <a:r>
              <a:rPr lang="fr-FR" dirty="0" err="1">
                <a:effectLst/>
                <a:latin typeface="Helvetica" pitchFamily="2" charset="0"/>
              </a:rPr>
              <a:t>evaluated</a:t>
            </a:r>
            <a:r>
              <a:rPr lang="fr-FR" dirty="0">
                <a:effectLst/>
                <a:latin typeface="Helvetica" pitchFamily="2" charset="0"/>
              </a:rPr>
              <a:t> at the </a:t>
            </a:r>
            <a:r>
              <a:rPr lang="fr-FR" dirty="0" err="1">
                <a:effectLst/>
                <a:latin typeface="Helvetica" pitchFamily="2" charset="0"/>
              </a:rPr>
              <a:t>inlet</a:t>
            </a:r>
            <a:r>
              <a:rPr lang="fr-FR" dirty="0">
                <a:effectLst/>
                <a:latin typeface="Helvetica" pitchFamily="2" charset="0"/>
              </a:rPr>
              <a:t> and </a:t>
            </a:r>
            <a:r>
              <a:rPr lang="fr-FR" dirty="0" err="1">
                <a:effectLst/>
                <a:latin typeface="Helvetica" pitchFamily="2" charset="0"/>
              </a:rPr>
              <a:t>outlet</a:t>
            </a:r>
            <a:r>
              <a:rPr lang="fr-FR" dirty="0">
                <a:effectLst/>
                <a:latin typeface="Helvetica" pitchFamily="2" charset="0"/>
              </a:rPr>
              <a:t> of the </a:t>
            </a:r>
            <a:r>
              <a:rPr lang="fr-FR" dirty="0" err="1">
                <a:effectLst/>
                <a:latin typeface="Helvetica" pitchFamily="2" charset="0"/>
              </a:rPr>
              <a:t>stormwater</a:t>
            </a:r>
            <a:r>
              <a:rPr lang="fr-FR" dirty="0">
                <a:effectLst/>
                <a:latin typeface="Helvetica" pitchFamily="2" charset="0"/>
              </a:rPr>
              <a:t> </a:t>
            </a:r>
            <a:r>
              <a:rPr lang="fr-FR" dirty="0" err="1">
                <a:effectLst/>
                <a:latin typeface="Helvetica" pitchFamily="2" charset="0"/>
              </a:rPr>
              <a:t>wetland</a:t>
            </a:r>
            <a:r>
              <a:rPr lang="fr-FR" dirty="0">
                <a:effectLst/>
                <a:latin typeface="Helvetica" pitchFamily="2" charset="0"/>
              </a:rPr>
              <a:t> </a:t>
            </a:r>
            <a:r>
              <a:rPr lang="fr-FR" dirty="0" err="1">
                <a:effectLst/>
                <a:latin typeface="Helvetica" pitchFamily="2" charset="0"/>
              </a:rPr>
              <a:t>receiving</a:t>
            </a:r>
            <a:r>
              <a:rPr lang="fr-FR" dirty="0">
                <a:effectLst/>
                <a:latin typeface="Helvetica" pitchFamily="2" charset="0"/>
              </a:rPr>
              <a:t> DIM </a:t>
            </a:r>
            <a:r>
              <a:rPr lang="fr-FR" dirty="0" err="1">
                <a:effectLst/>
                <a:latin typeface="Helvetica" pitchFamily="2" charset="0"/>
              </a:rPr>
              <a:t>from</a:t>
            </a:r>
            <a:r>
              <a:rPr lang="fr-FR" dirty="0">
                <a:effectLst/>
                <a:latin typeface="Helvetica" pitchFamily="2" charset="0"/>
              </a:rPr>
              <a:t> the </a:t>
            </a:r>
            <a:r>
              <a:rPr lang="fr-FR" dirty="0" err="1">
                <a:effectLst/>
                <a:latin typeface="Helvetica" pitchFamily="2" charset="0"/>
              </a:rPr>
              <a:t>vineyard</a:t>
            </a:r>
            <a:r>
              <a:rPr lang="fr-FR" dirty="0">
                <a:effectLst/>
                <a:latin typeface="Helvetica" pitchFamily="2" charset="0"/>
              </a:rPr>
              <a:t> </a:t>
            </a:r>
            <a:r>
              <a:rPr lang="fr-FR" dirty="0" err="1">
                <a:effectLst/>
                <a:latin typeface="Helvetica" pitchFamily="2" charset="0"/>
              </a:rPr>
              <a:t>catchment</a:t>
            </a:r>
            <a:endParaRPr lang="fr-FR" dirty="0">
              <a:effectLst/>
              <a:latin typeface="Helvetica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dirty="0">
              <a:effectLst/>
              <a:latin typeface="Helvetica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>
                <a:effectLst/>
                <a:latin typeface="Helvetica" pitchFamily="2" charset="0"/>
              </a:rPr>
              <a:t>Our </a:t>
            </a:r>
            <a:r>
              <a:rPr lang="fr-FR" dirty="0" err="1">
                <a:effectLst/>
                <a:latin typeface="Helvetica" pitchFamily="2" charset="0"/>
              </a:rPr>
              <a:t>results</a:t>
            </a:r>
            <a:r>
              <a:rPr lang="fr-FR" dirty="0">
                <a:effectLst/>
                <a:latin typeface="Helvetica" pitchFamily="2" charset="0"/>
              </a:rPr>
              <a:t> </a:t>
            </a:r>
            <a:r>
              <a:rPr lang="fr-FR" dirty="0" err="1">
                <a:effectLst/>
                <a:latin typeface="Helvetica" pitchFamily="2" charset="0"/>
              </a:rPr>
              <a:t>showed</a:t>
            </a:r>
            <a:r>
              <a:rPr lang="fr-FR" dirty="0">
                <a:effectLst/>
                <a:latin typeface="Helvetica" pitchFamily="2" charset="0"/>
              </a:rPr>
              <a:t> </a:t>
            </a:r>
            <a:r>
              <a:rPr lang="fr-FR" dirty="0" err="1">
                <a:effectLst/>
                <a:latin typeface="Helvetica" pitchFamily="2" charset="0"/>
              </a:rPr>
              <a:t>that</a:t>
            </a:r>
            <a:r>
              <a:rPr lang="fr-FR" dirty="0">
                <a:effectLst/>
                <a:latin typeface="Helvetica" pitchFamily="2" charset="0"/>
              </a:rPr>
              <a:t> the </a:t>
            </a:r>
            <a:r>
              <a:rPr lang="fr-FR" dirty="0" err="1">
                <a:effectLst/>
                <a:latin typeface="Helvetica" pitchFamily="2" charset="0"/>
              </a:rPr>
              <a:t>carbon</a:t>
            </a:r>
            <a:r>
              <a:rPr lang="fr-FR" dirty="0">
                <a:effectLst/>
                <a:latin typeface="Helvetica" pitchFamily="2" charset="0"/>
              </a:rPr>
              <a:t> </a:t>
            </a:r>
            <a:r>
              <a:rPr lang="fr-FR" dirty="0" err="1">
                <a:effectLst/>
                <a:latin typeface="Helvetica" pitchFamily="2" charset="0"/>
              </a:rPr>
              <a:t>isotopic</a:t>
            </a:r>
            <a:r>
              <a:rPr lang="fr-FR" dirty="0">
                <a:effectLst/>
                <a:latin typeface="Helvetica" pitchFamily="2" charset="0"/>
              </a:rPr>
              <a:t> composition of DIM Z in the </a:t>
            </a:r>
            <a:r>
              <a:rPr lang="fr-FR" dirty="0" err="1">
                <a:effectLst/>
                <a:latin typeface="Helvetica" pitchFamily="2" charset="0"/>
              </a:rPr>
              <a:t>wetland</a:t>
            </a:r>
            <a:r>
              <a:rPr lang="fr-FR" dirty="0">
                <a:effectLst/>
                <a:latin typeface="Helvetica" pitchFamily="2" charset="0"/>
              </a:rPr>
              <a:t> water (at the </a:t>
            </a:r>
            <a:r>
              <a:rPr lang="fr-FR" dirty="0" err="1">
                <a:effectLst/>
                <a:latin typeface="Helvetica" pitchFamily="2" charset="0"/>
              </a:rPr>
              <a:t>outlet</a:t>
            </a:r>
            <a:r>
              <a:rPr lang="fr-FR" dirty="0">
                <a:effectLst/>
                <a:latin typeface="Helvetica" pitchFamily="2" charset="0"/>
              </a:rPr>
              <a:t>) </a:t>
            </a:r>
            <a:r>
              <a:rPr lang="fr-FR" dirty="0" err="1">
                <a:effectLst/>
                <a:latin typeface="Helvetica" pitchFamily="2" charset="0"/>
              </a:rPr>
              <a:t>changed</a:t>
            </a:r>
            <a:r>
              <a:rPr lang="fr-FR" dirty="0">
                <a:effectLst/>
                <a:latin typeface="Helvetica" pitchFamily="2" charset="0"/>
              </a:rPr>
              <a:t> </a:t>
            </a:r>
            <a:r>
              <a:rPr lang="fr-FR" dirty="0" err="1">
                <a:effectLst/>
                <a:latin typeface="Helvetica" pitchFamily="2" charset="0"/>
              </a:rPr>
              <a:t>significantly</a:t>
            </a:r>
            <a:r>
              <a:rPr lang="fr-FR" dirty="0">
                <a:effectLst/>
                <a:latin typeface="Helvetica" pitchFamily="2" charset="0"/>
              </a:rPr>
              <a:t> (</a:t>
            </a:r>
            <a:r>
              <a:rPr lang="el-GR" dirty="0">
                <a:effectLst/>
                <a:latin typeface="Helvetica" pitchFamily="2" charset="0"/>
              </a:rPr>
              <a:t>Δ13</a:t>
            </a:r>
            <a:r>
              <a:rPr lang="fr-FR" dirty="0">
                <a:effectLst/>
                <a:latin typeface="Helvetica" pitchFamily="2" charset="0"/>
              </a:rPr>
              <a:t>C &gt; 3 ‰) </a:t>
            </a:r>
            <a:r>
              <a:rPr lang="fr-FR" dirty="0" err="1">
                <a:effectLst/>
                <a:latin typeface="Helvetica" pitchFamily="2" charset="0"/>
              </a:rPr>
              <a:t>compared</a:t>
            </a:r>
            <a:r>
              <a:rPr lang="fr-FR" dirty="0">
                <a:effectLst/>
                <a:latin typeface="Helvetica" pitchFamily="2" charset="0"/>
              </a:rPr>
              <a:t> to </a:t>
            </a:r>
            <a:r>
              <a:rPr lang="fr-FR" dirty="0" err="1">
                <a:effectLst/>
                <a:latin typeface="Helvetica" pitchFamily="2" charset="0"/>
              </a:rPr>
              <a:t>that</a:t>
            </a:r>
            <a:r>
              <a:rPr lang="fr-FR" dirty="0">
                <a:effectLst/>
                <a:latin typeface="Helvetica" pitchFamily="2" charset="0"/>
              </a:rPr>
              <a:t> in the </a:t>
            </a:r>
            <a:r>
              <a:rPr lang="fr-FR" dirty="0" err="1">
                <a:effectLst/>
                <a:latin typeface="Helvetica" pitchFamily="2" charset="0"/>
              </a:rPr>
              <a:t>runoff</a:t>
            </a:r>
            <a:r>
              <a:rPr lang="fr-FR" dirty="0">
                <a:effectLst/>
                <a:latin typeface="Helvetica" pitchFamily="2" charset="0"/>
              </a:rPr>
              <a:t> </a:t>
            </a:r>
            <a:r>
              <a:rPr lang="fr-FR" dirty="0" err="1">
                <a:effectLst/>
                <a:latin typeface="Helvetica" pitchFamily="2" charset="0"/>
              </a:rPr>
              <a:t>entering</a:t>
            </a:r>
            <a:r>
              <a:rPr lang="fr-FR" dirty="0">
                <a:effectLst/>
                <a:latin typeface="Helvetica" pitchFamily="2" charset="0"/>
              </a:rPr>
              <a:t> the </a:t>
            </a:r>
            <a:r>
              <a:rPr lang="fr-FR" dirty="0" err="1">
                <a:effectLst/>
                <a:latin typeface="Helvetica" pitchFamily="2" charset="0"/>
              </a:rPr>
              <a:t>wetland</a:t>
            </a:r>
            <a:r>
              <a:rPr lang="fr-FR" dirty="0">
                <a:effectLst/>
                <a:latin typeface="Helvetica" pitchFamily="2" charset="0"/>
              </a:rPr>
              <a:t> and in the commercial formulation </a:t>
            </a:r>
            <a:r>
              <a:rPr lang="fr-FR" dirty="0" err="1">
                <a:effectLst/>
                <a:latin typeface="Helvetica" pitchFamily="2" charset="0"/>
              </a:rPr>
              <a:t>used</a:t>
            </a:r>
            <a:r>
              <a:rPr lang="fr-FR" dirty="0">
                <a:effectLst/>
                <a:latin typeface="Helvetica" pitchFamily="2" charset="0"/>
              </a:rPr>
              <a:t> in the </a:t>
            </a:r>
            <a:r>
              <a:rPr lang="fr-FR" dirty="0" err="1">
                <a:effectLst/>
                <a:latin typeface="Helvetica" pitchFamily="2" charset="0"/>
              </a:rPr>
              <a:t>vineyard</a:t>
            </a:r>
            <a:r>
              <a:rPr lang="fr-FR" dirty="0">
                <a:effectLst/>
                <a:latin typeface="Helvetica" pitchFamily="2" charset="0"/>
              </a:rPr>
              <a:t>, </a:t>
            </a:r>
            <a:r>
              <a:rPr lang="fr-FR" dirty="0" err="1">
                <a:effectLst/>
                <a:latin typeface="Helvetica" pitchFamily="2" charset="0"/>
              </a:rPr>
              <a:t>indicating</a:t>
            </a:r>
            <a:r>
              <a:rPr lang="fr-FR" dirty="0">
                <a:effectLst/>
                <a:latin typeface="Helvetica" pitchFamily="2" charset="0"/>
              </a:rPr>
              <a:t> DIM </a:t>
            </a:r>
            <a:r>
              <a:rPr lang="fr-FR" dirty="0" err="1">
                <a:effectLst/>
                <a:latin typeface="Helvetica" pitchFamily="2" charset="0"/>
              </a:rPr>
              <a:t>degradation</a:t>
            </a:r>
            <a:r>
              <a:rPr lang="fr-FR" dirty="0">
                <a:effectLst/>
                <a:latin typeface="Helvetica" pitchFamily="2" charset="0"/>
              </a:rPr>
              <a:t>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dirty="0" err="1">
                <a:effectLst/>
                <a:latin typeface="Helvetica" pitchFamily="2" charset="0"/>
              </a:rPr>
              <a:t>Biomolecular</a:t>
            </a:r>
            <a:r>
              <a:rPr lang="fr-FR" dirty="0">
                <a:effectLst/>
                <a:latin typeface="Helvetica" pitchFamily="2" charset="0"/>
              </a:rPr>
              <a:t> </a:t>
            </a:r>
            <a:r>
              <a:rPr lang="fr-FR" dirty="0" err="1">
                <a:effectLst/>
                <a:latin typeface="Helvetica" pitchFamily="2" charset="0"/>
              </a:rPr>
              <a:t>analysis</a:t>
            </a:r>
            <a:r>
              <a:rPr lang="fr-FR" dirty="0">
                <a:effectLst/>
                <a:latin typeface="Helvetica" pitchFamily="2" charset="0"/>
              </a:rPr>
              <a:t> </a:t>
            </a:r>
            <a:r>
              <a:rPr lang="fr-FR" dirty="0" err="1">
                <a:effectLst/>
                <a:latin typeface="Helvetica" pitchFamily="2" charset="0"/>
              </a:rPr>
              <a:t>showed</a:t>
            </a:r>
            <a:r>
              <a:rPr lang="fr-FR" dirty="0">
                <a:effectLst/>
                <a:latin typeface="Helvetica" pitchFamily="2" charset="0"/>
              </a:rPr>
              <a:t> </a:t>
            </a:r>
            <a:r>
              <a:rPr lang="fr-FR" dirty="0" err="1">
                <a:effectLst/>
                <a:latin typeface="Helvetica" pitchFamily="2" charset="0"/>
              </a:rPr>
              <a:t>that</a:t>
            </a:r>
            <a:r>
              <a:rPr lang="fr-FR" dirty="0">
                <a:effectLst/>
                <a:latin typeface="Helvetica" pitchFamily="2" charset="0"/>
              </a:rPr>
              <a:t> the </a:t>
            </a:r>
            <a:r>
              <a:rPr 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Firmicutes phylum </a:t>
            </a:r>
            <a:r>
              <a:rPr lang="fr-F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dominated</a:t>
            </a:r>
            <a:r>
              <a:rPr 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 in the </a:t>
            </a:r>
            <a:r>
              <a:rPr lang="fr-F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sediment</a:t>
            </a:r>
            <a:r>
              <a:rPr 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. Firmicutes </a:t>
            </a:r>
            <a:r>
              <a:rPr lang="fr-F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bacteria</a:t>
            </a:r>
            <a:r>
              <a:rPr 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 are </a:t>
            </a:r>
            <a:r>
              <a:rPr lang="fr-F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well-known</a:t>
            </a:r>
            <a:r>
              <a:rPr 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 « O-</a:t>
            </a:r>
            <a:r>
              <a:rPr lang="fr-F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demethylaters</a:t>
            </a:r>
            <a:r>
              <a:rPr 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 »</a:t>
            </a:r>
            <a:endParaRPr lang="fr-FR" dirty="0">
              <a:effectLst/>
              <a:latin typeface="Helvetica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>
                <a:effectLst/>
                <a:latin typeface="Helvetica" pitchFamily="2" charset="0"/>
              </a:rPr>
              <a:t>The mass balance </a:t>
            </a:r>
            <a:r>
              <a:rPr lang="fr-FR" dirty="0" err="1">
                <a:effectLst/>
                <a:latin typeface="Helvetica" pitchFamily="2" charset="0"/>
              </a:rPr>
              <a:t>based</a:t>
            </a:r>
            <a:r>
              <a:rPr lang="fr-FR" dirty="0">
                <a:effectLst/>
                <a:latin typeface="Helvetica" pitchFamily="2" charset="0"/>
              </a:rPr>
              <a:t> on stable isotope data and the </a:t>
            </a:r>
            <a:r>
              <a:rPr lang="fr-FR" dirty="0" err="1">
                <a:effectLst/>
                <a:latin typeface="Helvetica" pitchFamily="2" charset="0"/>
              </a:rPr>
              <a:t>classical</a:t>
            </a:r>
            <a:r>
              <a:rPr lang="fr-FR" dirty="0">
                <a:effectLst/>
                <a:latin typeface="Helvetica" pitchFamily="2" charset="0"/>
              </a:rPr>
              <a:t> </a:t>
            </a:r>
            <a:r>
              <a:rPr lang="fr-FR" dirty="0" err="1">
                <a:effectLst/>
                <a:latin typeface="Helvetica" pitchFamily="2" charset="0"/>
              </a:rPr>
              <a:t>inlet-outlet</a:t>
            </a:r>
            <a:r>
              <a:rPr lang="fr-FR" dirty="0">
                <a:effectLst/>
                <a:latin typeface="Helvetica" pitchFamily="2" charset="0"/>
              </a:rPr>
              <a:t> mass balance </a:t>
            </a:r>
            <a:r>
              <a:rPr lang="fr-FR" dirty="0" err="1">
                <a:effectLst/>
                <a:latin typeface="Helvetica" pitchFamily="2" charset="0"/>
              </a:rPr>
              <a:t>aligned</a:t>
            </a:r>
            <a:r>
              <a:rPr lang="fr-FR" dirty="0">
                <a:effectLst/>
                <a:latin typeface="Helvetica" pitchFamily="2" charset="0"/>
              </a:rPr>
              <a:t> on </a:t>
            </a:r>
            <a:r>
              <a:rPr lang="fr-FR" dirty="0" err="1">
                <a:effectLst/>
                <a:latin typeface="Helvetica" pitchFamily="2" charset="0"/>
              </a:rPr>
              <a:t>dimethomorph</a:t>
            </a:r>
            <a:r>
              <a:rPr lang="fr-FR" dirty="0">
                <a:effectLst/>
                <a:latin typeface="Helvetica" pitchFamily="2" charset="0"/>
              </a:rPr>
              <a:t> (DIM) </a:t>
            </a:r>
            <a:r>
              <a:rPr lang="fr-FR" dirty="0" err="1">
                <a:effectLst/>
                <a:latin typeface="Helvetica" pitchFamily="2" charset="0"/>
              </a:rPr>
              <a:t>degradation</a:t>
            </a:r>
            <a:r>
              <a:rPr lang="fr-FR" dirty="0">
                <a:effectLst/>
                <a:latin typeface="Helvetica" pitchFamily="2" charset="0"/>
              </a:rPr>
              <a:t>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dirty="0" err="1"/>
              <a:t>Both</a:t>
            </a:r>
            <a:r>
              <a:rPr lang="fr-FR" dirty="0"/>
              <a:t> investigation of transformation </a:t>
            </a:r>
            <a:r>
              <a:rPr lang="fr-FR" dirty="0" err="1"/>
              <a:t>products</a:t>
            </a:r>
            <a:r>
              <a:rPr lang="fr-FR" dirty="0"/>
              <a:t> and compound-</a:t>
            </a:r>
            <a:r>
              <a:rPr lang="fr-FR" dirty="0" err="1"/>
              <a:t>specific</a:t>
            </a:r>
            <a:r>
              <a:rPr lang="fr-FR" dirty="0"/>
              <a:t> isotope </a:t>
            </a:r>
            <a:r>
              <a:rPr lang="fr-FR" dirty="0" err="1"/>
              <a:t>analysis</a:t>
            </a:r>
            <a:r>
              <a:rPr lang="fr-FR" dirty="0"/>
              <a:t> </a:t>
            </a:r>
            <a:r>
              <a:rPr lang="fr-FR" dirty="0" err="1"/>
              <a:t>supported</a:t>
            </a:r>
            <a:r>
              <a:rPr lang="fr-FR" dirty="0"/>
              <a:t> the occurrence </a:t>
            </a:r>
            <a:r>
              <a:rPr lang="fr-FR" dirty="0" err="1"/>
              <a:t>oof</a:t>
            </a:r>
            <a:r>
              <a:rPr lang="fr-FR" dirty="0"/>
              <a:t> </a:t>
            </a:r>
            <a:r>
              <a:rPr lang="fr-FR" dirty="0" err="1"/>
              <a:t>demethylation</a:t>
            </a:r>
            <a:r>
              <a:rPr lang="fr-FR" dirty="0"/>
              <a:t> of </a:t>
            </a:r>
            <a:r>
              <a:rPr lang="fr-FR" dirty="0" err="1"/>
              <a:t>ethyl</a:t>
            </a:r>
            <a:r>
              <a:rPr lang="fr-FR" dirty="0"/>
              <a:t> </a:t>
            </a:r>
            <a:r>
              <a:rPr lang="fr-FR" dirty="0" err="1"/>
              <a:t>ethers</a:t>
            </a:r>
            <a:r>
              <a:rPr lang="fr-FR" dirty="0"/>
              <a:t> (</a:t>
            </a:r>
            <a:r>
              <a:rPr lang="fr-FR" i="1" dirty="0"/>
              <a:t>O</a:t>
            </a:r>
            <a:r>
              <a:rPr lang="fr-FR" dirty="0"/>
              <a:t>-</a:t>
            </a:r>
            <a:r>
              <a:rPr lang="fr-FR" i="1" dirty="0" err="1"/>
              <a:t>Demethylation</a:t>
            </a:r>
            <a:r>
              <a:rPr lang="fr-FR" dirty="0"/>
              <a:t>) as the </a:t>
            </a:r>
            <a:r>
              <a:rPr lang="fr-FR" dirty="0" err="1"/>
              <a:t>prevailing</a:t>
            </a:r>
            <a:r>
              <a:rPr lang="fr-FR" dirty="0"/>
              <a:t> DIM transformation </a:t>
            </a:r>
            <a:r>
              <a:rPr lang="fr-FR" dirty="0" err="1"/>
              <a:t>pathway</a:t>
            </a:r>
            <a:r>
              <a:rPr lang="fr-FR" dirty="0"/>
              <a:t>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fr-FR" dirty="0">
              <a:effectLst/>
              <a:latin typeface="Helvetica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>
                <a:effectLst/>
                <a:latin typeface="Helvetica" pitchFamily="2" charset="0"/>
              </a:rPr>
              <a:t>Our </a:t>
            </a:r>
            <a:r>
              <a:rPr lang="fr-FR" dirty="0" err="1">
                <a:effectLst/>
                <a:latin typeface="Helvetica" pitchFamily="2" charset="0"/>
              </a:rPr>
              <a:t>study</a:t>
            </a:r>
            <a:r>
              <a:rPr lang="fr-FR" dirty="0">
                <a:effectLst/>
                <a:latin typeface="Helvetica" pitchFamily="2" charset="0"/>
              </a:rPr>
              <a:t> </a:t>
            </a:r>
            <a:r>
              <a:rPr lang="fr-FR" dirty="0" err="1">
                <a:effectLst/>
                <a:latin typeface="Helvetica" pitchFamily="2" charset="0"/>
              </a:rPr>
              <a:t>indicates</a:t>
            </a:r>
            <a:r>
              <a:rPr lang="fr-FR" dirty="0">
                <a:effectLst/>
                <a:latin typeface="Helvetica" pitchFamily="2" charset="0"/>
              </a:rPr>
              <a:t> </a:t>
            </a:r>
            <a:r>
              <a:rPr lang="fr-FR" dirty="0" err="1">
                <a:effectLst/>
                <a:latin typeface="Helvetica" pitchFamily="2" charset="0"/>
              </a:rPr>
              <a:t>that</a:t>
            </a:r>
            <a:r>
              <a:rPr lang="fr-FR" dirty="0">
                <a:effectLst/>
                <a:latin typeface="Helvetica" pitchFamily="2" charset="0"/>
              </a:rPr>
              <a:t> CSIA </a:t>
            </a:r>
            <a:r>
              <a:rPr lang="fr-FR" dirty="0" err="1">
                <a:effectLst/>
                <a:latin typeface="Helvetica" pitchFamily="2" charset="0"/>
              </a:rPr>
              <a:t>is</a:t>
            </a:r>
            <a:r>
              <a:rPr lang="fr-FR" dirty="0">
                <a:effectLst/>
                <a:latin typeface="Helvetica" pitchFamily="2" charset="0"/>
              </a:rPr>
              <a:t> a </a:t>
            </a:r>
            <a:r>
              <a:rPr lang="fr-FR" dirty="0" err="1">
                <a:effectLst/>
                <a:latin typeface="Helvetica" pitchFamily="2" charset="0"/>
              </a:rPr>
              <a:t>powerful</a:t>
            </a:r>
            <a:r>
              <a:rPr lang="fr-FR" dirty="0">
                <a:effectLst/>
                <a:latin typeface="Helvetica" pitchFamily="2" charset="0"/>
              </a:rPr>
              <a:t> </a:t>
            </a:r>
            <a:r>
              <a:rPr lang="fr-FR" dirty="0" err="1">
                <a:effectLst/>
                <a:latin typeface="Helvetica" pitchFamily="2" charset="0"/>
              </a:rPr>
              <a:t>tool</a:t>
            </a:r>
            <a:r>
              <a:rPr lang="fr-FR" dirty="0">
                <a:effectLst/>
                <a:latin typeface="Helvetica" pitchFamily="2" charset="0"/>
              </a:rPr>
              <a:t> for </a:t>
            </a:r>
            <a:r>
              <a:rPr lang="fr-FR" dirty="0" err="1">
                <a:effectLst/>
                <a:latin typeface="Helvetica" pitchFamily="2" charset="0"/>
              </a:rPr>
              <a:t>evaluating</a:t>
            </a:r>
            <a:r>
              <a:rPr lang="fr-FR" dirty="0">
                <a:effectLst/>
                <a:latin typeface="Helvetica" pitchFamily="2" charset="0"/>
              </a:rPr>
              <a:t> in-situ pesticide </a:t>
            </a:r>
            <a:r>
              <a:rPr lang="fr-FR" dirty="0" err="1">
                <a:effectLst/>
                <a:latin typeface="Helvetica" pitchFamily="2" charset="0"/>
              </a:rPr>
              <a:t>degradation</a:t>
            </a:r>
            <a:r>
              <a:rPr lang="fr-FR" dirty="0">
                <a:effectLst/>
                <a:latin typeface="Helvetica" pitchFamily="2" charset="0"/>
              </a:rPr>
              <a:t> in </a:t>
            </a:r>
            <a:r>
              <a:rPr lang="fr-FR" dirty="0" err="1">
                <a:effectLst/>
                <a:latin typeface="Helvetica" pitchFamily="2" charset="0"/>
              </a:rPr>
              <a:t>wetland</a:t>
            </a:r>
            <a:r>
              <a:rPr lang="fr-FR" dirty="0">
                <a:effectLst/>
                <a:latin typeface="Helvetica" pitchFamily="2" charset="0"/>
              </a:rPr>
              <a:t> </a:t>
            </a:r>
            <a:r>
              <a:rPr lang="fr-FR" dirty="0" err="1">
                <a:effectLst/>
                <a:latin typeface="Helvetica" pitchFamily="2" charset="0"/>
              </a:rPr>
              <a:t>systems</a:t>
            </a:r>
            <a:endParaRPr lang="fr-FR" dirty="0">
              <a:effectLst/>
              <a:latin typeface="Helvetica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>
                <a:effectLst/>
                <a:latin typeface="Helvetica" pitchFamily="2" charset="0"/>
              </a:rPr>
              <a:t>CSIA of pesticide in </a:t>
            </a:r>
            <a:r>
              <a:rPr lang="fr-FR" dirty="0" err="1">
                <a:effectLst/>
                <a:latin typeface="Helvetica" pitchFamily="2" charset="0"/>
              </a:rPr>
              <a:t>wetland</a:t>
            </a:r>
            <a:r>
              <a:rPr lang="fr-FR" dirty="0">
                <a:effectLst/>
                <a:latin typeface="Helvetica" pitchFamily="2" charset="0"/>
              </a:rPr>
              <a:t> </a:t>
            </a:r>
            <a:r>
              <a:rPr lang="fr-FR" dirty="0" err="1">
                <a:effectLst/>
                <a:latin typeface="Helvetica" pitchFamily="2" charset="0"/>
              </a:rPr>
              <a:t>may</a:t>
            </a:r>
            <a:r>
              <a:rPr lang="fr-FR" dirty="0">
                <a:effectLst/>
                <a:latin typeface="Helvetica" pitchFamily="2" charset="0"/>
              </a:rPr>
              <a:t> </a:t>
            </a:r>
            <a:r>
              <a:rPr lang="fr-FR" dirty="0" err="1">
                <a:effectLst/>
                <a:latin typeface="Helvetica" pitchFamily="2" charset="0"/>
              </a:rPr>
              <a:t>provide</a:t>
            </a:r>
            <a:r>
              <a:rPr lang="fr-FR" dirty="0">
                <a:effectLst/>
                <a:latin typeface="Helvetica" pitchFamily="2" charset="0"/>
              </a:rPr>
              <a:t> more reliable and </a:t>
            </a:r>
            <a:r>
              <a:rPr lang="fr-FR" dirty="0" err="1">
                <a:effectLst/>
                <a:latin typeface="Helvetica" pitchFamily="2" charset="0"/>
              </a:rPr>
              <a:t>less</a:t>
            </a:r>
            <a:r>
              <a:rPr lang="fr-FR" dirty="0">
                <a:effectLst/>
                <a:latin typeface="Helvetica" pitchFamily="2" charset="0"/>
              </a:rPr>
              <a:t> </a:t>
            </a:r>
            <a:r>
              <a:rPr lang="fr-FR" dirty="0" err="1">
                <a:effectLst/>
                <a:latin typeface="Helvetica" pitchFamily="2" charset="0"/>
              </a:rPr>
              <a:t>cost</a:t>
            </a:r>
            <a:r>
              <a:rPr lang="fr-FR" dirty="0">
                <a:effectLst/>
                <a:latin typeface="Helvetica" pitchFamily="2" charset="0"/>
              </a:rPr>
              <a:t> and </a:t>
            </a:r>
            <a:r>
              <a:rPr lang="fr-FR" dirty="0" err="1">
                <a:effectLst/>
                <a:latin typeface="Helvetica" pitchFamily="2" charset="0"/>
              </a:rPr>
              <a:t>work</a:t>
            </a:r>
            <a:r>
              <a:rPr lang="fr-FR" dirty="0">
                <a:effectLst/>
                <a:latin typeface="Helvetica" pitchFamily="2" charset="0"/>
              </a:rPr>
              <a:t>-intensive </a:t>
            </a:r>
            <a:r>
              <a:rPr lang="fr-FR" dirty="0" err="1">
                <a:effectLst/>
                <a:latin typeface="Helvetica" pitchFamily="2" charset="0"/>
              </a:rPr>
              <a:t>estimates</a:t>
            </a:r>
            <a:r>
              <a:rPr lang="fr-FR" dirty="0">
                <a:effectLst/>
                <a:latin typeface="Helvetica" pitchFamily="2" charset="0"/>
              </a:rPr>
              <a:t> of the </a:t>
            </a:r>
            <a:r>
              <a:rPr lang="fr-FR" dirty="0" err="1">
                <a:effectLst/>
                <a:latin typeface="Helvetica" pitchFamily="2" charset="0"/>
              </a:rPr>
              <a:t>overall</a:t>
            </a:r>
            <a:r>
              <a:rPr lang="fr-FR" dirty="0">
                <a:effectLst/>
                <a:latin typeface="Helvetica" pitchFamily="2" charset="0"/>
              </a:rPr>
              <a:t> pesticide dissipation </a:t>
            </a:r>
            <a:r>
              <a:rPr lang="fr-FR" dirty="0" err="1">
                <a:effectLst/>
                <a:latin typeface="Helvetica" pitchFamily="2" charset="0"/>
              </a:rPr>
              <a:t>compared</a:t>
            </a:r>
            <a:r>
              <a:rPr lang="fr-FR" dirty="0">
                <a:effectLst/>
                <a:latin typeface="Helvetica" pitchFamily="2" charset="0"/>
              </a:rPr>
              <a:t> to the </a:t>
            </a:r>
            <a:r>
              <a:rPr lang="fr-FR" dirty="0" err="1">
                <a:effectLst/>
                <a:latin typeface="Helvetica" pitchFamily="2" charset="0"/>
              </a:rPr>
              <a:t>traditional</a:t>
            </a:r>
            <a:r>
              <a:rPr lang="fr-FR" dirty="0">
                <a:effectLst/>
                <a:latin typeface="Helvetica" pitchFamily="2" charset="0"/>
              </a:rPr>
              <a:t> mass balance </a:t>
            </a:r>
            <a:r>
              <a:rPr lang="fr-FR" dirty="0" err="1">
                <a:effectLst/>
                <a:latin typeface="Helvetica" pitchFamily="2" charset="0"/>
              </a:rPr>
              <a:t>approach</a:t>
            </a:r>
            <a:r>
              <a:rPr lang="fr-FR" dirty="0">
                <a:effectLst/>
                <a:latin typeface="Helvetica" pitchFamily="2" charset="0"/>
              </a:rPr>
              <a:t> </a:t>
            </a:r>
          </a:p>
          <a:p>
            <a:endParaRPr lang="fr-FR" dirty="0">
              <a:effectLst/>
              <a:latin typeface="Helvetica" pitchFamily="2" charset="0"/>
            </a:endParaRPr>
          </a:p>
          <a:p>
            <a:endParaRPr lang="fr-FR" dirty="0">
              <a:effectLst/>
              <a:latin typeface="Helvetica" pitchFamily="2" charset="0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03380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E29AF9-EA0D-40D8-91D3-BADA83A7892E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2987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prés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pour une image  9">
            <a:extLst>
              <a:ext uri="{FF2B5EF4-FFF2-40B4-BE49-F238E27FC236}">
                <a16:creationId xmlns:a16="http://schemas.microsoft.com/office/drawing/2014/main" id="{D29807B5-6018-8D4D-A944-EDC2C213553F}"/>
              </a:ext>
            </a:extLst>
          </p:cNvPr>
          <p:cNvPicPr preferRelativeResize="0"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4" y="1750741"/>
            <a:ext cx="9144000" cy="339228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F0F8713-BB46-BB4A-99BF-AC36498D12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352657" y="352800"/>
            <a:ext cx="756000" cy="756000"/>
          </a:xfrm>
          <a:prstGeom prst="rect">
            <a:avLst/>
          </a:prstGeom>
        </p:spPr>
      </p:pic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BC7CF547-C14D-F944-B67B-441514AF1E1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10001" y="352800"/>
            <a:ext cx="3960000" cy="845476"/>
          </a:xfrm>
          <a:prstGeom prst="rect">
            <a:avLst/>
          </a:prstGeom>
        </p:spPr>
        <p:txBody>
          <a:bodyPr wrap="square" lIns="0" tIns="0" rIns="0" bIns="0" anchor="b" anchorCtr="0"/>
          <a:lstStyle>
            <a:lvl1pPr marL="0" indent="0">
              <a:lnSpc>
                <a:spcPts val="2240"/>
              </a:lnSpc>
              <a:spcBef>
                <a:spcPts val="0"/>
              </a:spcBef>
              <a:buFontTx/>
              <a:buNone/>
              <a:defRPr sz="1950" b="1" i="0" kern="1200" baseline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950" baseline="0">
                <a:solidFill>
                  <a:schemeClr val="bg2"/>
                </a:solidFill>
                <a:latin typeface="+mj-lt"/>
              </a:defRPr>
            </a:lvl2pPr>
            <a:lvl3pPr marL="914400" indent="0">
              <a:buFontTx/>
              <a:buNone/>
              <a:defRPr sz="1950" baseline="0">
                <a:solidFill>
                  <a:schemeClr val="bg2"/>
                </a:solidFill>
                <a:latin typeface="+mj-lt"/>
              </a:defRPr>
            </a:lvl3pPr>
            <a:lvl4pPr>
              <a:buFontTx/>
              <a:buNone/>
              <a:defRPr sz="1950" baseline="0">
                <a:solidFill>
                  <a:schemeClr val="bg2"/>
                </a:solidFill>
                <a:latin typeface="+mj-lt"/>
              </a:defRPr>
            </a:lvl4pPr>
            <a:lvl5pPr>
              <a:buFontTx/>
              <a:buNone/>
              <a:defRPr sz="1950" baseline="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OPTION DE TITRE LONG      AVEC LE NOMBRE                     DE 3 LIGNES MAXIMUM</a:t>
            </a:r>
          </a:p>
        </p:txBody>
      </p:sp>
      <p:sp>
        <p:nvSpPr>
          <p:cNvPr id="7" name="Sous-titre 4">
            <a:extLst>
              <a:ext uri="{FF2B5EF4-FFF2-40B4-BE49-F238E27FC236}">
                <a16:creationId xmlns:a16="http://schemas.microsoft.com/office/drawing/2014/main" id="{4F6E0CD7-00BF-3645-9DDC-932D51625F8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1710000" y="1318485"/>
            <a:ext cx="3960000" cy="3825015"/>
          </a:xfrm>
          <a:prstGeom prst="rect">
            <a:avLst/>
          </a:prstGeom>
          <a:solidFill>
            <a:schemeClr val="accent4">
              <a:alpha val="60000"/>
            </a:schemeClr>
          </a:solidFill>
        </p:spPr>
        <p:txBody>
          <a:bodyPr lIns="144000" tIns="90000"/>
          <a:lstStyle>
            <a:lvl1pPr marL="0" indent="0">
              <a:lnSpc>
                <a:spcPct val="93000"/>
              </a:lnSpc>
              <a:spcAft>
                <a:spcPts val="0"/>
              </a:spcAft>
              <a:buFontTx/>
              <a:buNone/>
              <a:defRPr sz="135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588" indent="0">
              <a:buFontTx/>
              <a:buNone/>
              <a:defRPr sz="950" b="1">
                <a:solidFill>
                  <a:schemeClr val="bg1"/>
                </a:solidFill>
              </a:defRPr>
            </a:lvl2pPr>
          </a:lstStyle>
          <a:p>
            <a:r>
              <a:rPr lang="fr-FR" dirty="0"/>
              <a:t>SOUS TITRE ET DESCRIPTION SUR PLUSIEURS LIGNES POSSIBLE</a:t>
            </a:r>
          </a:p>
        </p:txBody>
      </p:sp>
      <p:sp>
        <p:nvSpPr>
          <p:cNvPr id="10" name="Espace réservé du texte 20">
            <a:extLst>
              <a:ext uri="{FF2B5EF4-FFF2-40B4-BE49-F238E27FC236}">
                <a16:creationId xmlns:a16="http://schemas.microsoft.com/office/drawing/2014/main" id="{58105913-781A-DE4A-A852-F00253D54F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72916" y="3567762"/>
            <a:ext cx="3311999" cy="287337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FontTx/>
              <a:buNone/>
              <a:defRPr sz="95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13 MAI 2019 (Insérez date du jour)</a:t>
            </a:r>
          </a:p>
        </p:txBody>
      </p:sp>
      <p:sp>
        <p:nvSpPr>
          <p:cNvPr id="11" name="Espace réservé du texte 22">
            <a:extLst>
              <a:ext uri="{FF2B5EF4-FFF2-40B4-BE49-F238E27FC236}">
                <a16:creationId xmlns:a16="http://schemas.microsoft.com/office/drawing/2014/main" id="{6BA39A7A-3F08-B84A-975D-C39EDADFDA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72917" y="4363555"/>
            <a:ext cx="3311999" cy="595962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FontTx/>
              <a:buNone/>
              <a:defRPr sz="105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CNRS – Nom du laboratoire/direction</a:t>
            </a:r>
          </a:p>
        </p:txBody>
      </p:sp>
    </p:spTree>
    <p:extLst>
      <p:ext uri="{BB962C8B-B14F-4D97-AF65-F5344CB8AC3E}">
        <p14:creationId xmlns:p14="http://schemas.microsoft.com/office/powerpoint/2010/main" val="25270215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075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message cou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9ED15C4-D29C-BB4B-8D7B-EF6C8C8A82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66466" y="4759325"/>
            <a:ext cx="511698" cy="152300"/>
          </a:xfrm>
          <a:prstGeom prst="rect">
            <a:avLst/>
          </a:prstGeom>
        </p:spPr>
        <p:txBody>
          <a:bodyPr/>
          <a:lstStyle/>
          <a:p>
            <a:fld id="{AB2B1204-2AEA-E444-9A99-D02961C25721}" type="datetime3">
              <a:rPr lang="fr-FR" smtClean="0"/>
              <a:t>16.05.25</a:t>
            </a:fld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661E6F-6415-0848-9C89-8F92F03A9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P </a:t>
            </a:r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2" name="Image 6">
            <a:extLst>
              <a:ext uri="{FF2B5EF4-FFF2-40B4-BE49-F238E27FC236}">
                <a16:creationId xmlns:a16="http://schemas.microsoft.com/office/drawing/2014/main" id="{E95EBE8E-DEA7-7D49-9D0D-1A2915F1E3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71544" y="4606924"/>
            <a:ext cx="466825" cy="466825"/>
          </a:xfrm>
          <a:prstGeom prst="rect">
            <a:avLst/>
          </a:prstGeom>
          <a:ln>
            <a:noFill/>
          </a:ln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EAF078B7-0789-5241-B2D4-3F7667ABFF0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5369" y="63325"/>
            <a:ext cx="4591771" cy="523926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800" b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fr-FR" dirty="0"/>
              <a:t>TITRE 1</a:t>
            </a:r>
            <a:br>
              <a:rPr lang="fr-FR" dirty="0"/>
            </a:br>
            <a:r>
              <a:rPr lang="fr-FR" dirty="0"/>
              <a:t>SUR 2 LIGNES POSSIBLE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A97BC6-46A5-F94D-951D-B2BF1559A635}"/>
              </a:ext>
            </a:extLst>
          </p:cNvPr>
          <p:cNvSpPr/>
          <p:nvPr userDrawn="1"/>
        </p:nvSpPr>
        <p:spPr>
          <a:xfrm>
            <a:off x="608013" y="1288"/>
            <a:ext cx="2520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B08A57-6C93-3947-A147-448707A7B06D}"/>
              </a:ext>
            </a:extLst>
          </p:cNvPr>
          <p:cNvSpPr/>
          <p:nvPr userDrawn="1"/>
        </p:nvSpPr>
        <p:spPr bwMode="gray">
          <a:xfrm>
            <a:off x="8928100" y="4153500"/>
            <a:ext cx="215900" cy="99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C5758F2-19F7-874A-8210-5E497A043340}"/>
              </a:ext>
            </a:extLst>
          </p:cNvPr>
          <p:cNvSpPr/>
          <p:nvPr userDrawn="1"/>
        </p:nvSpPr>
        <p:spPr bwMode="gray">
          <a:xfrm>
            <a:off x="7560332" y="4927500"/>
            <a:ext cx="1583668" cy="21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Espace réservé du texte 20">
            <a:extLst>
              <a:ext uri="{FF2B5EF4-FFF2-40B4-BE49-F238E27FC236}">
                <a16:creationId xmlns:a16="http://schemas.microsoft.com/office/drawing/2014/main" id="{039648D8-0ADA-034B-89D9-C0A0E8210F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97213" y="1074738"/>
            <a:ext cx="6357436" cy="3427413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lnSpc>
                <a:spcPct val="95000"/>
              </a:lnSpc>
              <a:spcBef>
                <a:spcPts val="1600"/>
              </a:spcBef>
              <a:buFontTx/>
              <a:buNone/>
              <a:defRPr sz="28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fr-FR" dirty="0"/>
              <a:t>Texte message court                               </a:t>
            </a:r>
            <a:r>
              <a:rPr lang="fr-FR" dirty="0" err="1"/>
              <a:t>Ovit</a:t>
            </a:r>
            <a:r>
              <a:rPr lang="fr-FR" dirty="0"/>
              <a:t> </a:t>
            </a:r>
            <a:r>
              <a:rPr lang="fr-FR" dirty="0" err="1"/>
              <a:t>moluptae</a:t>
            </a:r>
            <a:r>
              <a:rPr lang="fr-FR" dirty="0"/>
              <a:t> </a:t>
            </a:r>
            <a:r>
              <a:rPr lang="fr-FR" dirty="0" err="1"/>
              <a:t>nonemquatem</a:t>
            </a:r>
            <a:r>
              <a:rPr lang="fr-FR" dirty="0"/>
              <a:t>. Aces</a:t>
            </a:r>
          </a:p>
          <a:p>
            <a:pPr lvl="0"/>
            <a:r>
              <a:rPr lang="fr-FR" dirty="0" err="1"/>
              <a:t>ipitia</a:t>
            </a:r>
            <a:r>
              <a:rPr lang="fr-FR" dirty="0"/>
              <a:t> </a:t>
            </a:r>
            <a:r>
              <a:rPr lang="fr-FR" dirty="0" err="1"/>
              <a:t>neseque</a:t>
            </a:r>
            <a:r>
              <a:rPr lang="fr-FR" dirty="0"/>
              <a:t> </a:t>
            </a:r>
            <a:r>
              <a:rPr lang="fr-FR" dirty="0" err="1"/>
              <a:t>sinctur</a:t>
            </a:r>
            <a:r>
              <a:rPr lang="fr-FR" dirty="0"/>
              <a:t> </a:t>
            </a:r>
            <a:r>
              <a:rPr lang="fr-FR" dirty="0" err="1"/>
              <a:t>aute</a:t>
            </a:r>
            <a:r>
              <a:rPr lang="fr-FR" dirty="0"/>
              <a:t> </a:t>
            </a:r>
            <a:r>
              <a:rPr lang="fr-FR" dirty="0" err="1"/>
              <a:t>dolenih</a:t>
            </a:r>
            <a:r>
              <a:rPr lang="fr-FR" dirty="0"/>
              <a:t> </a:t>
            </a:r>
            <a:r>
              <a:rPr lang="fr-FR" dirty="0" err="1"/>
              <a:t>icillenimini</a:t>
            </a:r>
            <a:r>
              <a:rPr lang="fr-FR" dirty="0"/>
              <a:t> </a:t>
            </a:r>
            <a:r>
              <a:rPr lang="fr-FR" dirty="0" err="1"/>
              <a:t>imincitam</a:t>
            </a:r>
            <a:r>
              <a:rPr lang="fr-FR" dirty="0"/>
              <a:t>, </a:t>
            </a:r>
            <a:r>
              <a:rPr lang="fr-FR" dirty="0" err="1"/>
              <a:t>quossit</a:t>
            </a:r>
            <a:r>
              <a:rPr lang="fr-FR" dirty="0"/>
              <a:t> ut </a:t>
            </a:r>
            <a:r>
              <a:rPr lang="fr-FR" dirty="0" err="1"/>
              <a:t>aut</a:t>
            </a:r>
            <a:r>
              <a:rPr lang="fr-FR" dirty="0"/>
              <a:t> </a:t>
            </a:r>
            <a:r>
              <a:rPr lang="fr-FR" dirty="0" err="1"/>
              <a:t>aut</a:t>
            </a:r>
            <a:r>
              <a:rPr lang="fr-FR" dirty="0"/>
              <a:t> </a:t>
            </a:r>
            <a:r>
              <a:rPr lang="fr-FR" dirty="0" err="1"/>
              <a:t>vendipsum</a:t>
            </a:r>
            <a:r>
              <a:rPr lang="fr-FR" dirty="0"/>
              <a:t> </a:t>
            </a:r>
            <a:r>
              <a:rPr lang="fr-FR" dirty="0" err="1"/>
              <a:t>experciam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060344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075">
          <p15:clr>
            <a:srgbClr val="FBAE40"/>
          </p15:clr>
        </p15:guide>
        <p15:guide id="2" orient="horz" pos="409">
          <p15:clr>
            <a:srgbClr val="FBAE40"/>
          </p15:clr>
        </p15:guide>
        <p15:guide id="3" pos="5604">
          <p15:clr>
            <a:srgbClr val="FBAE40"/>
          </p15:clr>
        </p15:guide>
        <p15:guide id="4" pos="5278">
          <p15:clr>
            <a:srgbClr val="FBAE40"/>
          </p15:clr>
        </p15:guide>
        <p15:guide id="5" pos="4910">
          <p15:clr>
            <a:srgbClr val="FBAE40"/>
          </p15:clr>
        </p15:guide>
        <p15:guide id="6" orient="horz" pos="3080">
          <p15:clr>
            <a:srgbClr val="FBAE40"/>
          </p15:clr>
        </p15:guide>
        <p15:guide id="7" pos="383">
          <p15:clr>
            <a:srgbClr val="FBAE40"/>
          </p15:clr>
        </p15:guide>
        <p15:guide id="8" orient="horz" pos="677">
          <p15:clr>
            <a:srgbClr val="FBAE40"/>
          </p15:clr>
        </p15:guide>
        <p15:guide id="9" orient="horz" pos="2836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message court s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03250E2-2D95-D54E-AE77-1807F71153C2}"/>
              </a:ext>
            </a:extLst>
          </p:cNvPr>
          <p:cNvSpPr/>
          <p:nvPr userDrawn="1"/>
        </p:nvSpPr>
        <p:spPr>
          <a:xfrm>
            <a:off x="0" y="-1"/>
            <a:ext cx="9144000" cy="45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4D016D95-D673-D643-AFC4-7AAD3525D3B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5369" y="177388"/>
            <a:ext cx="4591771" cy="523926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5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dirty="0"/>
              <a:t>TITRE 1</a:t>
            </a:r>
            <a:br>
              <a:rPr lang="fr-FR" dirty="0"/>
            </a:br>
            <a:r>
              <a:rPr lang="fr-FR" dirty="0"/>
              <a:t>SUR 2 LIGNES POSSIBLE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3F9C640-9EE7-3545-8650-BEDF6B12C732}"/>
              </a:ext>
            </a:extLst>
          </p:cNvPr>
          <p:cNvSpPr/>
          <p:nvPr userDrawn="1"/>
        </p:nvSpPr>
        <p:spPr>
          <a:xfrm>
            <a:off x="608013" y="1288"/>
            <a:ext cx="252000" cy="64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9ED15C4-D29C-BB4B-8D7B-EF6C8C8A82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66466" y="4759325"/>
            <a:ext cx="511698" cy="152300"/>
          </a:xfrm>
          <a:prstGeom prst="rect">
            <a:avLst/>
          </a:prstGeom>
        </p:spPr>
        <p:txBody>
          <a:bodyPr/>
          <a:lstStyle/>
          <a:p>
            <a:fld id="{AB2B1204-2AEA-E444-9A99-D02961C25721}" type="datetime3">
              <a:rPr lang="fr-FR" smtClean="0"/>
              <a:t>16.05.25</a:t>
            </a:fld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661E6F-6415-0848-9C89-8F92F03A9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P </a:t>
            </a:r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2" name="Image 6">
            <a:extLst>
              <a:ext uri="{FF2B5EF4-FFF2-40B4-BE49-F238E27FC236}">
                <a16:creationId xmlns:a16="http://schemas.microsoft.com/office/drawing/2014/main" id="{E95EBE8E-DEA7-7D49-9D0D-1A2915F1E3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71544" y="4606924"/>
            <a:ext cx="466825" cy="466825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5B08A57-6C93-3947-A147-448707A7B06D}"/>
              </a:ext>
            </a:extLst>
          </p:cNvPr>
          <p:cNvSpPr/>
          <p:nvPr userDrawn="1"/>
        </p:nvSpPr>
        <p:spPr bwMode="gray">
          <a:xfrm>
            <a:off x="8928100" y="4153500"/>
            <a:ext cx="215900" cy="99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C5758F2-19F7-874A-8210-5E497A043340}"/>
              </a:ext>
            </a:extLst>
          </p:cNvPr>
          <p:cNvSpPr/>
          <p:nvPr userDrawn="1"/>
        </p:nvSpPr>
        <p:spPr bwMode="gray">
          <a:xfrm>
            <a:off x="7560332" y="4927500"/>
            <a:ext cx="1583668" cy="21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Espace réservé du texte 20">
            <a:extLst>
              <a:ext uri="{FF2B5EF4-FFF2-40B4-BE49-F238E27FC236}">
                <a16:creationId xmlns:a16="http://schemas.microsoft.com/office/drawing/2014/main" id="{039648D8-0ADA-034B-89D9-C0A0E8210F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97213" y="1074738"/>
            <a:ext cx="6357436" cy="3427413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lnSpc>
                <a:spcPct val="95000"/>
              </a:lnSpc>
              <a:spcBef>
                <a:spcPts val="1600"/>
              </a:spcBef>
              <a:buFontTx/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Texte message court                               </a:t>
            </a:r>
            <a:r>
              <a:rPr lang="fr-FR" dirty="0" err="1"/>
              <a:t>Ovit</a:t>
            </a:r>
            <a:r>
              <a:rPr lang="fr-FR" dirty="0"/>
              <a:t> </a:t>
            </a:r>
            <a:r>
              <a:rPr lang="fr-FR" dirty="0" err="1"/>
              <a:t>moluptae</a:t>
            </a:r>
            <a:r>
              <a:rPr lang="fr-FR" dirty="0"/>
              <a:t> </a:t>
            </a:r>
            <a:r>
              <a:rPr lang="fr-FR" dirty="0" err="1"/>
              <a:t>nonemquatem</a:t>
            </a:r>
            <a:r>
              <a:rPr lang="fr-FR" dirty="0"/>
              <a:t>. Aces</a:t>
            </a:r>
          </a:p>
          <a:p>
            <a:pPr lvl="0"/>
            <a:r>
              <a:rPr lang="fr-FR" dirty="0" err="1"/>
              <a:t>ipitia</a:t>
            </a:r>
            <a:r>
              <a:rPr lang="fr-FR" dirty="0"/>
              <a:t> </a:t>
            </a:r>
            <a:r>
              <a:rPr lang="fr-FR" dirty="0" err="1"/>
              <a:t>neseque</a:t>
            </a:r>
            <a:r>
              <a:rPr lang="fr-FR" dirty="0"/>
              <a:t> </a:t>
            </a:r>
            <a:r>
              <a:rPr lang="fr-FR" dirty="0" err="1"/>
              <a:t>sinctur</a:t>
            </a:r>
            <a:r>
              <a:rPr lang="fr-FR" dirty="0"/>
              <a:t> </a:t>
            </a:r>
            <a:r>
              <a:rPr lang="fr-FR" dirty="0" err="1"/>
              <a:t>aute</a:t>
            </a:r>
            <a:r>
              <a:rPr lang="fr-FR" dirty="0"/>
              <a:t> </a:t>
            </a:r>
            <a:r>
              <a:rPr lang="fr-FR" dirty="0" err="1"/>
              <a:t>dolenih</a:t>
            </a:r>
            <a:r>
              <a:rPr lang="fr-FR" dirty="0"/>
              <a:t> </a:t>
            </a:r>
            <a:r>
              <a:rPr lang="fr-FR" dirty="0" err="1"/>
              <a:t>icillenimini</a:t>
            </a:r>
            <a:r>
              <a:rPr lang="fr-FR" dirty="0"/>
              <a:t> </a:t>
            </a:r>
            <a:r>
              <a:rPr lang="fr-FR" dirty="0" err="1"/>
              <a:t>imincitam</a:t>
            </a:r>
            <a:r>
              <a:rPr lang="fr-FR" dirty="0"/>
              <a:t>, </a:t>
            </a:r>
            <a:r>
              <a:rPr lang="fr-FR" dirty="0" err="1"/>
              <a:t>quossit</a:t>
            </a:r>
            <a:r>
              <a:rPr lang="fr-FR" dirty="0"/>
              <a:t> ut </a:t>
            </a:r>
            <a:r>
              <a:rPr lang="fr-FR" dirty="0" err="1"/>
              <a:t>aut</a:t>
            </a:r>
            <a:r>
              <a:rPr lang="fr-FR" dirty="0"/>
              <a:t> </a:t>
            </a:r>
            <a:r>
              <a:rPr lang="fr-FR" dirty="0" err="1"/>
              <a:t>aut</a:t>
            </a:r>
            <a:r>
              <a:rPr lang="fr-FR" dirty="0"/>
              <a:t> </a:t>
            </a:r>
            <a:r>
              <a:rPr lang="fr-FR" dirty="0" err="1"/>
              <a:t>vendipsum</a:t>
            </a:r>
            <a:r>
              <a:rPr lang="fr-FR" dirty="0"/>
              <a:t> </a:t>
            </a:r>
            <a:r>
              <a:rPr lang="fr-FR" dirty="0" err="1"/>
              <a:t>experciam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944195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075">
          <p15:clr>
            <a:srgbClr val="FBAE40"/>
          </p15:clr>
        </p15:guide>
        <p15:guide id="2" orient="horz" pos="409">
          <p15:clr>
            <a:srgbClr val="FBAE40"/>
          </p15:clr>
        </p15:guide>
        <p15:guide id="3" pos="5604">
          <p15:clr>
            <a:srgbClr val="FBAE40"/>
          </p15:clr>
        </p15:guide>
        <p15:guide id="4" pos="5278">
          <p15:clr>
            <a:srgbClr val="FBAE40"/>
          </p15:clr>
        </p15:guide>
        <p15:guide id="5" pos="4910">
          <p15:clr>
            <a:srgbClr val="FBAE40"/>
          </p15:clr>
        </p15:guide>
        <p15:guide id="6" orient="horz" pos="3080">
          <p15:clr>
            <a:srgbClr val="FBAE40"/>
          </p15:clr>
        </p15:guide>
        <p15:guide id="7" pos="383">
          <p15:clr>
            <a:srgbClr val="FBAE40"/>
          </p15:clr>
        </p15:guide>
        <p15:guide id="8" orient="horz" pos="677">
          <p15:clr>
            <a:srgbClr val="FBAE40"/>
          </p15:clr>
        </p15:guide>
        <p15:guide id="9" orient="horz" pos="2836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sur 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661E6F-6415-0848-9C89-8F92F03A9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P </a:t>
            </a:r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2" name="Image 6">
            <a:extLst>
              <a:ext uri="{FF2B5EF4-FFF2-40B4-BE49-F238E27FC236}">
                <a16:creationId xmlns:a16="http://schemas.microsoft.com/office/drawing/2014/main" id="{E95EBE8E-DEA7-7D49-9D0D-1A2915F1E3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71544" y="4606924"/>
            <a:ext cx="466825" cy="466825"/>
          </a:xfrm>
          <a:prstGeom prst="rect">
            <a:avLst/>
          </a:prstGeom>
          <a:ln>
            <a:noFill/>
          </a:ln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EAF078B7-0789-5241-B2D4-3F7667ABFF0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5369" y="177388"/>
            <a:ext cx="4591771" cy="523926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500" b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fr-FR" dirty="0"/>
              <a:t>TITRE 1</a:t>
            </a:r>
            <a:br>
              <a:rPr lang="fr-FR" dirty="0"/>
            </a:br>
            <a:r>
              <a:rPr lang="fr-FR" dirty="0"/>
              <a:t>SUR 2 LIGNES POSSIBLE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A97BC6-46A5-F94D-951D-B2BF1559A635}"/>
              </a:ext>
            </a:extLst>
          </p:cNvPr>
          <p:cNvSpPr/>
          <p:nvPr userDrawn="1"/>
        </p:nvSpPr>
        <p:spPr>
          <a:xfrm>
            <a:off x="608013" y="1288"/>
            <a:ext cx="252000" cy="6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B08A57-6C93-3947-A147-448707A7B06D}"/>
              </a:ext>
            </a:extLst>
          </p:cNvPr>
          <p:cNvSpPr/>
          <p:nvPr userDrawn="1"/>
        </p:nvSpPr>
        <p:spPr bwMode="gray">
          <a:xfrm>
            <a:off x="8928100" y="4153500"/>
            <a:ext cx="215900" cy="99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C5758F2-19F7-874A-8210-5E497A043340}"/>
              </a:ext>
            </a:extLst>
          </p:cNvPr>
          <p:cNvSpPr/>
          <p:nvPr userDrawn="1"/>
        </p:nvSpPr>
        <p:spPr bwMode="gray">
          <a:xfrm>
            <a:off x="7560332" y="4927500"/>
            <a:ext cx="1583668" cy="21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B866EDA9-925E-7048-A118-E6789B2AF41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8013" y="1079998"/>
            <a:ext cx="7770812" cy="3420000"/>
          </a:xfrm>
          <a:prstGeom prst="rect">
            <a:avLst/>
          </a:prstGeom>
        </p:spPr>
        <p:txBody>
          <a:bodyPr lIns="0" tIns="0" rIns="0" bIns="0" numCol="2" spcCol="900000"/>
          <a:lstStyle>
            <a:lvl1pPr marL="0" indent="0">
              <a:buFontTx/>
              <a:buNone/>
              <a:defRPr lang="fr-FR" sz="1600" b="1" i="0" kern="1200" baseline="0" dirty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buClr>
                <a:schemeClr val="accent4"/>
              </a:buClr>
              <a:buFont typeface="Wingdings" pitchFamily="2" charset="2"/>
              <a:buChar char="§"/>
              <a:defRPr sz="1350" baseline="0">
                <a:solidFill>
                  <a:schemeClr val="bg2"/>
                </a:solidFill>
                <a:latin typeface="+mn-lt"/>
              </a:defRPr>
            </a:lvl2pPr>
            <a:lvl3pPr marL="1257300" indent="-342900">
              <a:buFont typeface="Arial" panose="020B0604020202020204" pitchFamily="34" charset="0"/>
              <a:buChar char="•"/>
              <a:defRPr sz="1350">
                <a:solidFill>
                  <a:schemeClr val="bg2"/>
                </a:solidFill>
                <a:latin typeface="+mn-lt"/>
              </a:defRPr>
            </a:lvl3pPr>
            <a:lvl4pPr marL="1657350" indent="-285750">
              <a:buClr>
                <a:schemeClr val="tx2"/>
              </a:buClr>
              <a:buFont typeface="Wingdings" pitchFamily="2" charset="2"/>
              <a:buChar char="ü"/>
              <a:defRPr sz="1350">
                <a:solidFill>
                  <a:schemeClr val="bg2"/>
                </a:solidFill>
                <a:latin typeface="+mn-lt"/>
              </a:defRPr>
            </a:lvl4pPr>
            <a:lvl5pPr marL="1828800" indent="0">
              <a:buClr>
                <a:schemeClr val="tx2"/>
              </a:buClr>
              <a:buFontTx/>
              <a:buNone/>
              <a:defRPr lang="fr-FR" sz="1350" b="0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Tx/>
              <a:buNone/>
            </a:pPr>
            <a:r>
              <a:rPr lang="fr-FR" dirty="0"/>
              <a:t>Cliquez pour insérer du texte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  <a:p>
            <a:pPr lvl="4"/>
            <a:endParaRPr lang="fr-FR" dirty="0"/>
          </a:p>
          <a:p>
            <a:pPr lvl="1"/>
            <a:r>
              <a:rPr lang="fr-FR" dirty="0"/>
              <a:t>As et audit </a:t>
            </a:r>
            <a:r>
              <a:rPr lang="fr-FR" dirty="0" err="1"/>
              <a:t>acepreperis</a:t>
            </a:r>
            <a:r>
              <a:rPr lang="fr-FR" dirty="0"/>
              <a:t> </a:t>
            </a:r>
            <a:r>
              <a:rPr lang="fr-FR" dirty="0" err="1"/>
              <a:t>iusdam</a:t>
            </a:r>
            <a:r>
              <a:rPr lang="fr-FR" dirty="0"/>
              <a:t> </a:t>
            </a:r>
            <a:r>
              <a:rPr lang="fr-FR" dirty="0" err="1"/>
              <a:t>elecus</a:t>
            </a:r>
            <a:r>
              <a:rPr lang="fr-FR" dirty="0"/>
              <a:t> </a:t>
            </a:r>
            <a:r>
              <a:rPr lang="fr-FR" dirty="0" err="1"/>
              <a:t>dolorion</a:t>
            </a:r>
            <a:r>
              <a:rPr lang="fr-FR" dirty="0"/>
              <a:t> </a:t>
            </a:r>
            <a:r>
              <a:rPr lang="fr-FR" dirty="0" err="1"/>
              <a:t>erovid</a:t>
            </a:r>
            <a:r>
              <a:rPr lang="fr-FR" dirty="0"/>
              <a:t> ut </a:t>
            </a:r>
            <a:r>
              <a:rPr lang="fr-FR" dirty="0" err="1"/>
              <a:t>apistibus</a:t>
            </a:r>
            <a:r>
              <a:rPr lang="fr-FR" dirty="0"/>
              <a:t>, quo </a:t>
            </a:r>
            <a:r>
              <a:rPr lang="fr-FR" dirty="0" err="1"/>
              <a:t>invenis</a:t>
            </a:r>
            <a:r>
              <a:rPr lang="fr-FR" dirty="0"/>
              <a:t> plique </a:t>
            </a:r>
            <a:r>
              <a:rPr lang="fr-FR" dirty="0" err="1"/>
              <a:t>solorrumquid</a:t>
            </a:r>
            <a:r>
              <a:rPr lang="fr-FR" dirty="0"/>
              <a:t> </a:t>
            </a:r>
            <a:r>
              <a:rPr lang="fr-FR" dirty="0" err="1"/>
              <a:t>quam</a:t>
            </a:r>
            <a:r>
              <a:rPr lang="fr-FR" dirty="0"/>
              <a:t> </a:t>
            </a:r>
            <a:r>
              <a:rPr lang="fr-FR" dirty="0" err="1"/>
              <a:t>iur</a:t>
            </a:r>
            <a:r>
              <a:rPr lang="fr-FR" dirty="0"/>
              <a:t>, </a:t>
            </a:r>
            <a:r>
              <a:rPr lang="fr-FR" dirty="0" err="1"/>
              <a:t>sitatur</a:t>
            </a:r>
            <a:r>
              <a:rPr lang="fr-FR" dirty="0"/>
              <a:t>, </a:t>
            </a:r>
            <a:r>
              <a:rPr lang="fr-FR" dirty="0" err="1"/>
              <a:t>exeri</a:t>
            </a:r>
            <a:r>
              <a:rPr lang="fr-FR" dirty="0"/>
              <a:t> </a:t>
            </a:r>
            <a:r>
              <a:rPr lang="fr-FR" dirty="0" err="1"/>
              <a:t>quatemos</a:t>
            </a:r>
            <a:r>
              <a:rPr lang="fr-FR" dirty="0"/>
              <a:t> </a:t>
            </a:r>
            <a:r>
              <a:rPr lang="fr-FR" dirty="0" err="1"/>
              <a:t>eiuscii</a:t>
            </a:r>
            <a:r>
              <a:rPr lang="fr-FR" dirty="0"/>
              <a:t> </a:t>
            </a:r>
            <a:r>
              <a:rPr lang="fr-FR" dirty="0" err="1"/>
              <a:t>ssedio</a:t>
            </a:r>
            <a:r>
              <a:rPr lang="fr-FR" dirty="0"/>
              <a:t> </a:t>
            </a:r>
            <a:r>
              <a:rPr lang="fr-FR" dirty="0" err="1"/>
              <a:t>maximint</a:t>
            </a:r>
            <a:r>
              <a:rPr lang="fr-FR" dirty="0"/>
              <a:t> </a:t>
            </a:r>
            <a:r>
              <a:rPr lang="fr-FR" dirty="0" err="1"/>
              <a:t>autem</a:t>
            </a:r>
            <a:r>
              <a:rPr lang="fr-FR" dirty="0"/>
              <a:t> </a:t>
            </a:r>
            <a:r>
              <a:rPr lang="fr-FR" dirty="0" err="1"/>
              <a:t>haribus</a:t>
            </a:r>
            <a:r>
              <a:rPr lang="fr-FR" dirty="0"/>
              <a:t> con </a:t>
            </a:r>
            <a:r>
              <a:rPr lang="fr-FR" dirty="0" err="1"/>
              <a:t>ped</a:t>
            </a:r>
            <a:r>
              <a:rPr lang="fr-FR" dirty="0"/>
              <a:t> </a:t>
            </a:r>
            <a:r>
              <a:rPr lang="fr-FR" dirty="0" err="1"/>
              <a:t>molupicia</a:t>
            </a:r>
            <a:r>
              <a:rPr lang="fr-FR" dirty="0"/>
              <a:t>.</a:t>
            </a:r>
          </a:p>
          <a:p>
            <a:pPr lvl="1"/>
            <a:r>
              <a:rPr lang="fr-FR" dirty="0"/>
              <a:t>Sus </a:t>
            </a:r>
            <a:r>
              <a:rPr lang="fr-FR" dirty="0" err="1"/>
              <a:t>ulparum</a:t>
            </a:r>
            <a:r>
              <a:rPr lang="fr-FR" dirty="0"/>
              <a:t> </a:t>
            </a:r>
            <a:r>
              <a:rPr lang="fr-FR" dirty="0" err="1"/>
              <a:t>ser</a:t>
            </a:r>
            <a:r>
              <a:rPr lang="fr-FR" dirty="0"/>
              <a:t> plique </a:t>
            </a:r>
            <a:r>
              <a:rPr lang="fr-FR" dirty="0" err="1"/>
              <a:t>solorrumquid</a:t>
            </a:r>
            <a:r>
              <a:rPr lang="fr-FR" dirty="0"/>
              <a:t> </a:t>
            </a:r>
            <a:r>
              <a:rPr lang="fr-FR" dirty="0" err="1"/>
              <a:t>quam</a:t>
            </a:r>
            <a:r>
              <a:rPr lang="fr-FR" dirty="0"/>
              <a:t> </a:t>
            </a:r>
            <a:r>
              <a:rPr lang="fr-FR" dirty="0" err="1"/>
              <a:t>iur</a:t>
            </a:r>
            <a:r>
              <a:rPr lang="fr-FR" dirty="0"/>
              <a:t>, </a:t>
            </a:r>
            <a:r>
              <a:rPr lang="fr-FR" dirty="0" err="1"/>
              <a:t>sitatur</a:t>
            </a:r>
            <a:r>
              <a:rPr lang="fr-FR" dirty="0"/>
              <a:t>, </a:t>
            </a:r>
            <a:r>
              <a:rPr lang="fr-FR" dirty="0" err="1"/>
              <a:t>exeri</a:t>
            </a:r>
            <a:r>
              <a:rPr lang="fr-FR" dirty="0"/>
              <a:t> </a:t>
            </a:r>
            <a:r>
              <a:rPr lang="fr-FR" dirty="0" err="1"/>
              <a:t>quatemos</a:t>
            </a:r>
            <a:r>
              <a:rPr lang="fr-FR" dirty="0"/>
              <a:t> </a:t>
            </a:r>
            <a:r>
              <a:rPr lang="fr-FR" dirty="0" err="1"/>
              <a:t>eiuscii</a:t>
            </a:r>
            <a:r>
              <a:rPr lang="fr-FR" dirty="0"/>
              <a:t> </a:t>
            </a:r>
            <a:r>
              <a:rPr lang="fr-FR" dirty="0" err="1"/>
              <a:t>ssedio</a:t>
            </a:r>
            <a:r>
              <a:rPr lang="fr-FR" dirty="0"/>
              <a:t> </a:t>
            </a:r>
            <a:r>
              <a:rPr lang="fr-FR" dirty="0" err="1"/>
              <a:t>maximint</a:t>
            </a:r>
            <a:r>
              <a:rPr lang="fr-FR" dirty="0"/>
              <a:t> </a:t>
            </a:r>
            <a:r>
              <a:rPr lang="fr-FR" dirty="0" err="1"/>
              <a:t>autem</a:t>
            </a:r>
            <a:r>
              <a:rPr lang="fr-FR" dirty="0"/>
              <a:t> </a:t>
            </a:r>
            <a:r>
              <a:rPr lang="fr-FR" dirty="0" err="1"/>
              <a:t>nat</a:t>
            </a:r>
            <a:r>
              <a:rPr lang="fr-FR" dirty="0"/>
              <a:t>. Bus </a:t>
            </a:r>
            <a:r>
              <a:rPr lang="fr-FR" dirty="0" err="1"/>
              <a:t>nonse</a:t>
            </a:r>
            <a:r>
              <a:rPr lang="fr-FR" dirty="0"/>
              <a:t> </a:t>
            </a:r>
            <a:r>
              <a:rPr lang="fr-FR" dirty="0" err="1"/>
              <a:t>ommolum</a:t>
            </a:r>
            <a:r>
              <a:rPr lang="fr-FR" dirty="0"/>
              <a:t> </a:t>
            </a:r>
            <a:r>
              <a:rPr lang="fr-FR" dirty="0" err="1"/>
              <a:t>sam</a:t>
            </a:r>
            <a:r>
              <a:rPr lang="fr-FR" dirty="0"/>
              <a:t> </a:t>
            </a:r>
            <a:r>
              <a:rPr lang="fr-FR" dirty="0" err="1"/>
              <a:t>quiandae</a:t>
            </a:r>
            <a:r>
              <a:rPr lang="fr-FR" dirty="0"/>
              <a:t>. </a:t>
            </a:r>
            <a:r>
              <a:rPr lang="fr-FR" dirty="0" err="1"/>
              <a:t>Oreprat</a:t>
            </a:r>
            <a:r>
              <a:rPr lang="fr-FR" dirty="0"/>
              <a:t>.</a:t>
            </a:r>
          </a:p>
          <a:p>
            <a:pPr lvl="1"/>
            <a:endParaRPr lang="fr-FR" dirty="0"/>
          </a:p>
          <a:p>
            <a:pPr lvl="0"/>
            <a:r>
              <a:rPr lang="fr-FR" dirty="0"/>
              <a:t>Bit </a:t>
            </a:r>
            <a:r>
              <a:rPr lang="fr-FR" dirty="0" err="1"/>
              <a:t>volorro</a:t>
            </a:r>
            <a:r>
              <a:rPr lang="fr-FR" dirty="0"/>
              <a:t> </a:t>
            </a:r>
            <a:r>
              <a:rPr lang="fr-FR" dirty="0" err="1"/>
              <a:t>dem</a:t>
            </a:r>
            <a:r>
              <a:rPr lang="fr-FR" dirty="0"/>
              <a:t> quia </a:t>
            </a:r>
            <a:r>
              <a:rPr lang="fr-FR" dirty="0" err="1"/>
              <a:t>cuptatur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aut</a:t>
            </a:r>
            <a:r>
              <a:rPr lang="fr-FR" dirty="0"/>
              <a:t> </a:t>
            </a:r>
            <a:r>
              <a:rPr lang="fr-FR" dirty="0" err="1"/>
              <a:t>doleceptur</a:t>
            </a:r>
            <a:r>
              <a:rPr lang="fr-FR" dirty="0"/>
              <a:t> </a:t>
            </a:r>
            <a:r>
              <a:rPr lang="fr-FR" dirty="0" err="1"/>
              <a:t>magnimporio</a:t>
            </a:r>
            <a:r>
              <a:rPr lang="fr-FR" dirty="0"/>
              <a:t> </a:t>
            </a:r>
            <a:r>
              <a:rPr lang="fr-FR" dirty="0" err="1"/>
              <a:t>conse</a:t>
            </a:r>
            <a:r>
              <a:rPr lang="fr-FR" dirty="0"/>
              <a:t> </a:t>
            </a:r>
            <a:r>
              <a:rPr lang="fr-FR" dirty="0" err="1"/>
              <a:t>nis</a:t>
            </a:r>
            <a:r>
              <a:rPr lang="fr-FR" dirty="0"/>
              <a:t> </a:t>
            </a:r>
            <a:r>
              <a:rPr lang="fr-FR" dirty="0" err="1"/>
              <a:t>aut</a:t>
            </a:r>
            <a:r>
              <a:rPr lang="fr-FR" dirty="0"/>
              <a:t> </a:t>
            </a:r>
            <a:r>
              <a:rPr lang="fr-FR" dirty="0" err="1"/>
              <a:t>earument</a:t>
            </a:r>
            <a:r>
              <a:rPr lang="fr-FR" dirty="0"/>
              <a:t> </a:t>
            </a:r>
          </a:p>
          <a:p>
            <a:pPr lvl="1"/>
            <a:r>
              <a:rPr lang="fr-FR" dirty="0" err="1"/>
              <a:t>acea</a:t>
            </a:r>
            <a:r>
              <a:rPr lang="fr-FR" dirty="0"/>
              <a:t> </a:t>
            </a:r>
            <a:r>
              <a:rPr lang="fr-FR" dirty="0" err="1"/>
              <a:t>sum</a:t>
            </a:r>
            <a:r>
              <a:rPr lang="fr-FR" dirty="0"/>
              <a:t> et, </a:t>
            </a:r>
            <a:r>
              <a:rPr lang="fr-FR" dirty="0" err="1"/>
              <a:t>ea</a:t>
            </a:r>
            <a:r>
              <a:rPr lang="fr-FR" dirty="0"/>
              <a:t> </a:t>
            </a:r>
            <a:r>
              <a:rPr lang="fr-FR" dirty="0" err="1"/>
              <a:t>dolore</a:t>
            </a:r>
            <a:r>
              <a:rPr lang="fr-FR" dirty="0"/>
              <a:t> </a:t>
            </a:r>
            <a:r>
              <a:rPr lang="fr-FR" dirty="0" err="1"/>
              <a:t>vel</a:t>
            </a:r>
            <a:r>
              <a:rPr lang="fr-FR" dirty="0"/>
              <a:t> </a:t>
            </a:r>
            <a:r>
              <a:rPr lang="fr-FR" dirty="0" err="1"/>
              <a:t>iducias</a:t>
            </a:r>
            <a:r>
              <a:rPr lang="fr-FR" dirty="0"/>
              <a:t> </a:t>
            </a:r>
            <a:r>
              <a:rPr lang="fr-FR" dirty="0" err="1"/>
              <a:t>iur</a:t>
            </a:r>
            <a:r>
              <a:rPr lang="fr-FR" dirty="0"/>
              <a:t>, ut </a:t>
            </a:r>
            <a:r>
              <a:rPr lang="fr-FR" dirty="0" err="1"/>
              <a:t>fugia</a:t>
            </a:r>
            <a:r>
              <a:rPr lang="fr-FR" dirty="0"/>
              <a:t> </a:t>
            </a:r>
            <a:r>
              <a:rPr lang="fr-FR" dirty="0" err="1"/>
              <a:t>volum</a:t>
            </a:r>
            <a:r>
              <a:rPr lang="fr-FR" dirty="0"/>
              <a:t> </a:t>
            </a:r>
            <a:r>
              <a:rPr lang="fr-FR" dirty="0" err="1"/>
              <a:t>cus</a:t>
            </a:r>
            <a:r>
              <a:rPr lang="fr-FR" dirty="0"/>
              <a:t> as ab </a:t>
            </a:r>
            <a:r>
              <a:rPr lang="fr-FR" dirty="0" err="1"/>
              <a:t>iumet</a:t>
            </a:r>
            <a:r>
              <a:rPr lang="fr-FR" dirty="0"/>
              <a:t>, </a:t>
            </a:r>
            <a:r>
              <a:rPr lang="fr-FR" dirty="0" err="1"/>
              <a:t>idunt</a:t>
            </a:r>
            <a:r>
              <a:rPr lang="fr-FR" dirty="0"/>
              <a:t> </a:t>
            </a:r>
            <a:r>
              <a:rPr lang="fr-FR" dirty="0" err="1"/>
              <a:t>voloreptas</a:t>
            </a:r>
            <a:r>
              <a:rPr lang="fr-FR" dirty="0"/>
              <a:t> </a:t>
            </a:r>
            <a:r>
              <a:rPr lang="fr-FR" dirty="0" err="1"/>
              <a:t>plam</a:t>
            </a:r>
            <a:r>
              <a:rPr lang="fr-FR" dirty="0"/>
              <a:t> que </a:t>
            </a:r>
            <a:r>
              <a:rPr lang="fr-FR" dirty="0" err="1"/>
              <a:t>ped</a:t>
            </a:r>
            <a:r>
              <a:rPr lang="fr-FR" dirty="0"/>
              <a:t> mo tem </a:t>
            </a:r>
            <a:r>
              <a:rPr lang="fr-FR" dirty="0" err="1"/>
              <a:t>reria</a:t>
            </a:r>
            <a:r>
              <a:rPr lang="fr-FR" dirty="0"/>
              <a:t> </a:t>
            </a:r>
            <a:r>
              <a:rPr lang="fr-FR" dirty="0" err="1"/>
              <a:t>vero</a:t>
            </a:r>
            <a:r>
              <a:rPr lang="fr-FR" dirty="0"/>
              <a:t> tem ut et </a:t>
            </a:r>
            <a:r>
              <a:rPr lang="fr-FR" dirty="0" err="1"/>
              <a:t>quatio</a:t>
            </a:r>
            <a:r>
              <a:rPr lang="fr-FR" dirty="0"/>
              <a:t>. Et </a:t>
            </a:r>
            <a:r>
              <a:rPr lang="fr-FR" dirty="0" err="1"/>
              <a:t>venemporepta</a:t>
            </a:r>
            <a:r>
              <a:rPr lang="fr-FR" dirty="0"/>
              <a:t> nus </a:t>
            </a:r>
            <a:r>
              <a:rPr lang="fr-FR" dirty="0" err="1"/>
              <a:t>etur</a:t>
            </a:r>
            <a:r>
              <a:rPr lang="fr-FR" dirty="0"/>
              <a:t>, cum, qui </a:t>
            </a:r>
            <a:r>
              <a:rPr lang="fr-FR" dirty="0" err="1"/>
              <a:t>sendi</a:t>
            </a:r>
            <a:r>
              <a:rPr lang="fr-FR" dirty="0"/>
              <a:t> </a:t>
            </a:r>
            <a:r>
              <a:rPr lang="fr-FR" dirty="0" err="1"/>
              <a:t>sinvelendant</a:t>
            </a:r>
            <a:r>
              <a:rPr lang="fr-FR" dirty="0"/>
              <a:t> </a:t>
            </a:r>
            <a:r>
              <a:rPr lang="fr-FR" dirty="0" err="1"/>
              <a:t>molupic</a:t>
            </a:r>
            <a:r>
              <a:rPr lang="fr-FR" dirty="0"/>
              <a:t> </a:t>
            </a:r>
            <a:r>
              <a:rPr lang="fr-FR" dirty="0" err="1"/>
              <a:t>aborem</a:t>
            </a:r>
            <a:r>
              <a:rPr lang="fr-FR" dirty="0"/>
              <a:t> </a:t>
            </a:r>
            <a:r>
              <a:rPr lang="fr-FR" dirty="0" err="1"/>
              <a:t>rentur</a:t>
            </a:r>
            <a:r>
              <a:rPr lang="fr-FR" dirty="0"/>
              <a:t> </a:t>
            </a:r>
            <a:r>
              <a:rPr lang="fr-FR" dirty="0" err="1"/>
              <a:t>aut</a:t>
            </a:r>
            <a:r>
              <a:rPr lang="fr-FR" dirty="0"/>
              <a:t> </a:t>
            </a:r>
            <a:r>
              <a:rPr lang="fr-FR" dirty="0" err="1"/>
              <a:t>voluptus</a:t>
            </a:r>
            <a:r>
              <a:rPr lang="fr-FR" dirty="0"/>
              <a:t> </a:t>
            </a:r>
            <a:r>
              <a:rPr lang="fr-FR" dirty="0" err="1"/>
              <a:t>sedit</a:t>
            </a:r>
            <a:r>
              <a:rPr lang="fr-FR" dirty="0"/>
              <a:t>, </a:t>
            </a:r>
            <a:r>
              <a:rPr lang="fr-FR" dirty="0" err="1"/>
              <a:t>omniatur</a:t>
            </a:r>
            <a:r>
              <a:rPr lang="fr-FR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716035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075">
          <p15:clr>
            <a:srgbClr val="FBAE40"/>
          </p15:clr>
        </p15:guide>
        <p15:guide id="2" orient="horz" pos="409">
          <p15:clr>
            <a:srgbClr val="FBAE40"/>
          </p15:clr>
        </p15:guide>
        <p15:guide id="3" pos="5604">
          <p15:clr>
            <a:srgbClr val="FBAE40"/>
          </p15:clr>
        </p15:guide>
        <p15:guide id="4" pos="5278">
          <p15:clr>
            <a:srgbClr val="FBAE40"/>
          </p15:clr>
        </p15:guide>
        <p15:guide id="5" pos="4910">
          <p15:clr>
            <a:srgbClr val="FBAE40"/>
          </p15:clr>
        </p15:guide>
        <p15:guide id="6" orient="horz" pos="3080">
          <p15:clr>
            <a:srgbClr val="FBAE40"/>
          </p15:clr>
        </p15:guide>
        <p15:guide id="7" pos="383">
          <p15:clr>
            <a:srgbClr val="FBAE40"/>
          </p15:clr>
        </p15:guide>
        <p15:guide id="8" orient="horz" pos="677" userDrawn="1">
          <p15:clr>
            <a:srgbClr val="FBAE40"/>
          </p15:clr>
        </p15:guide>
        <p15:guide id="9" orient="horz" pos="2836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2 col distin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9ED15C4-D29C-BB4B-8D7B-EF6C8C8A82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66466" y="4759325"/>
            <a:ext cx="511698" cy="152300"/>
          </a:xfrm>
          <a:prstGeom prst="rect">
            <a:avLst/>
          </a:prstGeom>
        </p:spPr>
        <p:txBody>
          <a:bodyPr/>
          <a:lstStyle/>
          <a:p>
            <a:fld id="{2859C433-F57F-0044-A643-207EF70802C4}" type="datetime3">
              <a:rPr lang="fr-FR" smtClean="0"/>
              <a:t>16.05.25</a:t>
            </a:fld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661E6F-6415-0848-9C89-8F92F03A9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P </a:t>
            </a:r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2" name="Image 6">
            <a:extLst>
              <a:ext uri="{FF2B5EF4-FFF2-40B4-BE49-F238E27FC236}">
                <a16:creationId xmlns:a16="http://schemas.microsoft.com/office/drawing/2014/main" id="{E95EBE8E-DEA7-7D49-9D0D-1A2915F1E3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71544" y="4606924"/>
            <a:ext cx="466825" cy="466825"/>
          </a:xfrm>
          <a:prstGeom prst="rect">
            <a:avLst/>
          </a:prstGeom>
          <a:ln>
            <a:noFill/>
          </a:ln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EAF078B7-0789-5241-B2D4-3F7667ABFF0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5369" y="177388"/>
            <a:ext cx="4591771" cy="523926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500" b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fr-FR" dirty="0"/>
              <a:t>TITRE 1</a:t>
            </a:r>
            <a:br>
              <a:rPr lang="fr-FR" dirty="0"/>
            </a:br>
            <a:r>
              <a:rPr lang="fr-FR" dirty="0"/>
              <a:t>SUR 2 LIGNES POSSIBLE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A97BC6-46A5-F94D-951D-B2BF1559A635}"/>
              </a:ext>
            </a:extLst>
          </p:cNvPr>
          <p:cNvSpPr/>
          <p:nvPr userDrawn="1"/>
        </p:nvSpPr>
        <p:spPr>
          <a:xfrm>
            <a:off x="608013" y="1288"/>
            <a:ext cx="252000" cy="6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B08A57-6C93-3947-A147-448707A7B06D}"/>
              </a:ext>
            </a:extLst>
          </p:cNvPr>
          <p:cNvSpPr/>
          <p:nvPr userDrawn="1"/>
        </p:nvSpPr>
        <p:spPr bwMode="gray">
          <a:xfrm>
            <a:off x="8928100" y="4153500"/>
            <a:ext cx="215900" cy="99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C5758F2-19F7-874A-8210-5E497A043340}"/>
              </a:ext>
            </a:extLst>
          </p:cNvPr>
          <p:cNvSpPr/>
          <p:nvPr userDrawn="1"/>
        </p:nvSpPr>
        <p:spPr bwMode="gray">
          <a:xfrm>
            <a:off x="7560332" y="4927500"/>
            <a:ext cx="1583668" cy="21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Espace réservé du texte 22">
            <a:extLst>
              <a:ext uri="{FF2B5EF4-FFF2-40B4-BE49-F238E27FC236}">
                <a16:creationId xmlns:a16="http://schemas.microsoft.com/office/drawing/2014/main" id="{4E76D514-8826-594C-8203-878B45423F6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8013" y="1079998"/>
            <a:ext cx="3801827" cy="3420000"/>
          </a:xfrm>
          <a:prstGeom prst="rect">
            <a:avLst/>
          </a:prstGeom>
        </p:spPr>
        <p:txBody>
          <a:bodyPr lIns="0" tIns="0" rIns="0" bIns="0" numCol="1" spcCol="900000"/>
          <a:lstStyle>
            <a:lvl1pPr marL="0" indent="0">
              <a:buFontTx/>
              <a:buNone/>
              <a:defRPr lang="fr-FR" sz="1600" b="1" i="0" kern="1200" baseline="0" dirty="0" smtClean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buClr>
                <a:schemeClr val="accent4"/>
              </a:buClr>
              <a:buFont typeface="Wingdings" pitchFamily="2" charset="2"/>
              <a:buChar char="§"/>
              <a:defRPr sz="1350" baseline="0">
                <a:solidFill>
                  <a:schemeClr val="bg2"/>
                </a:solidFill>
                <a:latin typeface="+mn-lt"/>
              </a:defRPr>
            </a:lvl2pPr>
            <a:lvl3pPr marL="1257300" indent="-342900">
              <a:buFont typeface="Arial" panose="020B0604020202020204" pitchFamily="34" charset="0"/>
              <a:buChar char="•"/>
              <a:defRPr sz="1350">
                <a:solidFill>
                  <a:schemeClr val="bg2"/>
                </a:solidFill>
                <a:latin typeface="+mn-lt"/>
              </a:defRPr>
            </a:lvl3pPr>
            <a:lvl4pPr marL="1657350" indent="-285750">
              <a:buClr>
                <a:schemeClr val="tx2"/>
              </a:buClr>
              <a:buFont typeface="Wingdings" pitchFamily="2" charset="2"/>
              <a:buChar char="ü"/>
              <a:defRPr sz="1350">
                <a:solidFill>
                  <a:schemeClr val="bg2"/>
                </a:solidFill>
                <a:latin typeface="+mn-lt"/>
              </a:defRPr>
            </a:lvl4pPr>
            <a:lvl5pPr marL="1828800" indent="0">
              <a:buClr>
                <a:schemeClr val="tx2"/>
              </a:buClr>
              <a:buFontTx/>
              <a:buNone/>
              <a:defRPr lang="fr-FR" sz="1350" b="0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Tx/>
              <a:buNone/>
            </a:pPr>
            <a:r>
              <a:rPr lang="fr-FR" dirty="0"/>
              <a:t>Cliquez pour insérer du texte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  <a:p>
            <a:pPr lvl="4"/>
            <a:endParaRPr lang="fr-FR" dirty="0"/>
          </a:p>
          <a:p>
            <a:pPr lvl="1"/>
            <a:r>
              <a:rPr lang="fr-FR" dirty="0"/>
              <a:t>As et audit </a:t>
            </a:r>
            <a:r>
              <a:rPr lang="fr-FR" dirty="0" err="1"/>
              <a:t>acepreperis</a:t>
            </a:r>
            <a:r>
              <a:rPr lang="fr-FR" dirty="0"/>
              <a:t> </a:t>
            </a:r>
            <a:r>
              <a:rPr lang="fr-FR" dirty="0" err="1"/>
              <a:t>iusdam</a:t>
            </a:r>
            <a:r>
              <a:rPr lang="fr-FR" dirty="0"/>
              <a:t> </a:t>
            </a:r>
            <a:r>
              <a:rPr lang="fr-FR" dirty="0" err="1"/>
              <a:t>elecus</a:t>
            </a:r>
            <a:r>
              <a:rPr lang="fr-FR" dirty="0"/>
              <a:t> </a:t>
            </a:r>
            <a:r>
              <a:rPr lang="fr-FR" dirty="0" err="1"/>
              <a:t>dolorion</a:t>
            </a:r>
            <a:r>
              <a:rPr lang="fr-FR" dirty="0"/>
              <a:t> </a:t>
            </a:r>
            <a:r>
              <a:rPr lang="fr-FR" dirty="0" err="1"/>
              <a:t>erovid</a:t>
            </a:r>
            <a:r>
              <a:rPr lang="fr-FR" dirty="0"/>
              <a:t> ut </a:t>
            </a:r>
            <a:r>
              <a:rPr lang="fr-FR" dirty="0" err="1"/>
              <a:t>apistibus</a:t>
            </a:r>
            <a:r>
              <a:rPr lang="fr-FR" dirty="0"/>
              <a:t>, quo </a:t>
            </a:r>
            <a:r>
              <a:rPr lang="fr-FR" dirty="0" err="1"/>
              <a:t>invenis</a:t>
            </a:r>
            <a:r>
              <a:rPr lang="fr-FR" dirty="0"/>
              <a:t> plique con </a:t>
            </a:r>
            <a:r>
              <a:rPr lang="fr-FR" dirty="0" err="1"/>
              <a:t>ped</a:t>
            </a:r>
            <a:r>
              <a:rPr lang="fr-FR" dirty="0"/>
              <a:t> </a:t>
            </a:r>
            <a:r>
              <a:rPr lang="fr-FR" dirty="0" err="1"/>
              <a:t>molupicia</a:t>
            </a:r>
            <a:r>
              <a:rPr lang="fr-FR" dirty="0"/>
              <a:t>.</a:t>
            </a:r>
          </a:p>
          <a:p>
            <a:pPr lvl="1"/>
            <a:r>
              <a:rPr lang="fr-FR" dirty="0"/>
              <a:t>Sus </a:t>
            </a:r>
            <a:r>
              <a:rPr lang="fr-FR" dirty="0" err="1"/>
              <a:t>ulparum</a:t>
            </a:r>
            <a:r>
              <a:rPr lang="fr-FR" dirty="0"/>
              <a:t> </a:t>
            </a:r>
            <a:r>
              <a:rPr lang="fr-FR" dirty="0" err="1"/>
              <a:t>ser</a:t>
            </a:r>
            <a:r>
              <a:rPr lang="fr-FR" dirty="0"/>
              <a:t> plique </a:t>
            </a:r>
            <a:r>
              <a:rPr lang="fr-FR" dirty="0" err="1"/>
              <a:t>solorrumquid</a:t>
            </a:r>
            <a:r>
              <a:rPr lang="fr-FR" dirty="0"/>
              <a:t> </a:t>
            </a:r>
            <a:r>
              <a:rPr lang="fr-FR" dirty="0" err="1"/>
              <a:t>quam</a:t>
            </a:r>
            <a:r>
              <a:rPr lang="fr-FR" dirty="0"/>
              <a:t> </a:t>
            </a:r>
            <a:r>
              <a:rPr lang="fr-FR" dirty="0" err="1"/>
              <a:t>iur</a:t>
            </a:r>
            <a:r>
              <a:rPr lang="fr-FR" dirty="0"/>
              <a:t>, </a:t>
            </a:r>
            <a:r>
              <a:rPr lang="fr-FR" dirty="0" err="1"/>
              <a:t>sitaturquiandae</a:t>
            </a:r>
            <a:r>
              <a:rPr lang="fr-FR" dirty="0"/>
              <a:t>. </a:t>
            </a:r>
            <a:r>
              <a:rPr lang="fr-FR" dirty="0" err="1"/>
              <a:t>Oreprat</a:t>
            </a:r>
            <a:r>
              <a:rPr lang="fr-FR" dirty="0"/>
              <a:t>.</a:t>
            </a:r>
          </a:p>
          <a:p>
            <a:pPr lvl="1"/>
            <a:endParaRPr lang="fr-FR" dirty="0"/>
          </a:p>
        </p:txBody>
      </p:sp>
      <p:sp>
        <p:nvSpPr>
          <p:cNvPr id="17" name="Espace réservé du texte 22">
            <a:extLst>
              <a:ext uri="{FF2B5EF4-FFF2-40B4-BE49-F238E27FC236}">
                <a16:creationId xmlns:a16="http://schemas.microsoft.com/office/drawing/2014/main" id="{C4A18BAB-9CC3-3145-BE55-BCF00B5AE2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0" y="1079998"/>
            <a:ext cx="3806246" cy="3420000"/>
          </a:xfrm>
          <a:prstGeom prst="rect">
            <a:avLst/>
          </a:prstGeom>
        </p:spPr>
        <p:txBody>
          <a:bodyPr lIns="0" tIns="0" rIns="0" bIns="0" numCol="1" spcCol="900000"/>
          <a:lstStyle>
            <a:lvl1pPr marL="0" indent="0">
              <a:buFontTx/>
              <a:buNone/>
              <a:defRPr lang="fr-FR" sz="1600" b="1" i="0" kern="1200" baseline="0" dirty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buClr>
                <a:schemeClr val="accent4"/>
              </a:buClr>
              <a:buFont typeface="Wingdings" pitchFamily="2" charset="2"/>
              <a:buChar char="§"/>
              <a:defRPr sz="1350" baseline="0">
                <a:solidFill>
                  <a:schemeClr val="bg2"/>
                </a:solidFill>
                <a:latin typeface="+mn-lt"/>
              </a:defRPr>
            </a:lvl2pPr>
            <a:lvl3pPr marL="1257300" indent="-342900">
              <a:buFont typeface="Arial" panose="020B0604020202020204" pitchFamily="34" charset="0"/>
              <a:buChar char="•"/>
              <a:defRPr sz="1350">
                <a:solidFill>
                  <a:schemeClr val="bg2"/>
                </a:solidFill>
                <a:latin typeface="+mn-lt"/>
              </a:defRPr>
            </a:lvl3pPr>
            <a:lvl4pPr marL="1657350" indent="-285750">
              <a:buClr>
                <a:schemeClr val="tx2"/>
              </a:buClr>
              <a:buFont typeface="Wingdings" pitchFamily="2" charset="2"/>
              <a:buChar char="ü"/>
              <a:defRPr sz="1350">
                <a:solidFill>
                  <a:schemeClr val="bg2"/>
                </a:solidFill>
                <a:latin typeface="+mn-lt"/>
              </a:defRPr>
            </a:lvl4pPr>
            <a:lvl5pPr marL="1828800" indent="0">
              <a:buClr>
                <a:schemeClr val="tx2"/>
              </a:buClr>
              <a:buFontTx/>
              <a:buNone/>
              <a:defRPr lang="fr-FR" sz="1350" b="0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Tx/>
              <a:buNone/>
            </a:pPr>
            <a:r>
              <a:rPr lang="fr-FR" dirty="0"/>
              <a:t>Cliquez pour insérer du texte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  <a:p>
            <a:pPr lvl="4"/>
            <a:endParaRPr lang="fr-FR" dirty="0"/>
          </a:p>
          <a:p>
            <a:pPr lvl="1"/>
            <a:r>
              <a:rPr lang="fr-FR" dirty="0"/>
              <a:t>As et audit </a:t>
            </a:r>
            <a:r>
              <a:rPr lang="fr-FR" dirty="0" err="1"/>
              <a:t>acepreperis</a:t>
            </a:r>
            <a:r>
              <a:rPr lang="fr-FR" dirty="0"/>
              <a:t> </a:t>
            </a:r>
            <a:r>
              <a:rPr lang="fr-FR" dirty="0" err="1"/>
              <a:t>iusdam</a:t>
            </a:r>
            <a:r>
              <a:rPr lang="fr-FR" dirty="0"/>
              <a:t> </a:t>
            </a:r>
            <a:r>
              <a:rPr lang="fr-FR" dirty="0" err="1"/>
              <a:t>elecus</a:t>
            </a:r>
            <a:r>
              <a:rPr lang="fr-FR" dirty="0"/>
              <a:t> </a:t>
            </a:r>
            <a:r>
              <a:rPr lang="fr-FR" dirty="0" err="1"/>
              <a:t>dolorion</a:t>
            </a:r>
            <a:r>
              <a:rPr lang="fr-FR" dirty="0"/>
              <a:t> </a:t>
            </a:r>
            <a:r>
              <a:rPr lang="fr-FR" dirty="0" err="1"/>
              <a:t>erovid</a:t>
            </a:r>
            <a:r>
              <a:rPr lang="fr-FR" dirty="0"/>
              <a:t> ut </a:t>
            </a:r>
            <a:r>
              <a:rPr lang="fr-FR" dirty="0" err="1"/>
              <a:t>apistibus</a:t>
            </a:r>
            <a:r>
              <a:rPr lang="fr-FR" dirty="0"/>
              <a:t>, quo </a:t>
            </a:r>
            <a:r>
              <a:rPr lang="fr-FR" dirty="0" err="1"/>
              <a:t>invenis</a:t>
            </a:r>
            <a:r>
              <a:rPr lang="fr-FR" dirty="0"/>
              <a:t> plique con </a:t>
            </a:r>
            <a:r>
              <a:rPr lang="fr-FR" dirty="0" err="1"/>
              <a:t>ped</a:t>
            </a:r>
            <a:r>
              <a:rPr lang="fr-FR" dirty="0"/>
              <a:t> </a:t>
            </a:r>
            <a:r>
              <a:rPr lang="fr-FR" dirty="0" err="1"/>
              <a:t>molupicia</a:t>
            </a:r>
            <a:r>
              <a:rPr lang="fr-FR" dirty="0"/>
              <a:t>.</a:t>
            </a:r>
          </a:p>
          <a:p>
            <a:pPr lvl="1"/>
            <a:r>
              <a:rPr lang="fr-FR" dirty="0"/>
              <a:t>Sus </a:t>
            </a:r>
            <a:r>
              <a:rPr lang="fr-FR" dirty="0" err="1"/>
              <a:t>ulparum</a:t>
            </a:r>
            <a:r>
              <a:rPr lang="fr-FR" dirty="0"/>
              <a:t> </a:t>
            </a:r>
            <a:r>
              <a:rPr lang="fr-FR" dirty="0" err="1"/>
              <a:t>ser</a:t>
            </a:r>
            <a:r>
              <a:rPr lang="fr-FR" dirty="0"/>
              <a:t> plique </a:t>
            </a:r>
            <a:r>
              <a:rPr lang="fr-FR" dirty="0" err="1"/>
              <a:t>solorrumquid</a:t>
            </a:r>
            <a:r>
              <a:rPr lang="fr-FR" dirty="0"/>
              <a:t> </a:t>
            </a:r>
            <a:r>
              <a:rPr lang="fr-FR" dirty="0" err="1"/>
              <a:t>quam</a:t>
            </a:r>
            <a:r>
              <a:rPr lang="fr-FR" dirty="0"/>
              <a:t> </a:t>
            </a:r>
            <a:r>
              <a:rPr lang="fr-FR" dirty="0" err="1"/>
              <a:t>iur</a:t>
            </a:r>
            <a:r>
              <a:rPr lang="fr-FR" dirty="0"/>
              <a:t>, </a:t>
            </a:r>
            <a:r>
              <a:rPr lang="fr-FR" dirty="0" err="1"/>
              <a:t>sitaturquiandae</a:t>
            </a:r>
            <a:r>
              <a:rPr lang="fr-FR" dirty="0"/>
              <a:t>. </a:t>
            </a:r>
            <a:r>
              <a:rPr lang="fr-FR" dirty="0" err="1"/>
              <a:t>Oreprat</a:t>
            </a:r>
            <a:r>
              <a:rPr lang="fr-FR" dirty="0"/>
              <a:t>.</a:t>
            </a:r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746320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075">
          <p15:clr>
            <a:srgbClr val="FBAE40"/>
          </p15:clr>
        </p15:guide>
        <p15:guide id="2" orient="horz" pos="409">
          <p15:clr>
            <a:srgbClr val="FBAE40"/>
          </p15:clr>
        </p15:guide>
        <p15:guide id="3" pos="5604">
          <p15:clr>
            <a:srgbClr val="FBAE40"/>
          </p15:clr>
        </p15:guide>
        <p15:guide id="4" pos="5278">
          <p15:clr>
            <a:srgbClr val="FBAE40"/>
          </p15:clr>
        </p15:guide>
        <p15:guide id="5" pos="4910">
          <p15:clr>
            <a:srgbClr val="FBAE40"/>
          </p15:clr>
        </p15:guide>
        <p15:guide id="6" orient="horz" pos="3080">
          <p15:clr>
            <a:srgbClr val="FBAE40"/>
          </p15:clr>
        </p15:guide>
        <p15:guide id="7" pos="383">
          <p15:clr>
            <a:srgbClr val="FBAE40"/>
          </p15:clr>
        </p15:guide>
        <p15:guide id="8" orient="horz" pos="677" userDrawn="1">
          <p15:clr>
            <a:srgbClr val="FBAE40"/>
          </p15:clr>
        </p15:guide>
        <p15:guide id="9" orient="horz" pos="2836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1 col +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9ED15C4-D29C-BB4B-8D7B-EF6C8C8A82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66466" y="4759325"/>
            <a:ext cx="511698" cy="152300"/>
          </a:xfrm>
          <a:prstGeom prst="rect">
            <a:avLst/>
          </a:prstGeom>
        </p:spPr>
        <p:txBody>
          <a:bodyPr/>
          <a:lstStyle/>
          <a:p>
            <a:fld id="{26287AE3-0B5F-B949-B061-B9FC3F25EB01}" type="datetime3">
              <a:rPr lang="fr-FR" smtClean="0"/>
              <a:t>16.05.25</a:t>
            </a:fld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661E6F-6415-0848-9C89-8F92F03A9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P </a:t>
            </a:r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2" name="Image 6">
            <a:extLst>
              <a:ext uri="{FF2B5EF4-FFF2-40B4-BE49-F238E27FC236}">
                <a16:creationId xmlns:a16="http://schemas.microsoft.com/office/drawing/2014/main" id="{E95EBE8E-DEA7-7D49-9D0D-1A2915F1E3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71544" y="4606924"/>
            <a:ext cx="466825" cy="466825"/>
          </a:xfrm>
          <a:prstGeom prst="rect">
            <a:avLst/>
          </a:prstGeom>
          <a:ln>
            <a:noFill/>
          </a:ln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EAF078B7-0789-5241-B2D4-3F7667ABFF0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5369" y="177388"/>
            <a:ext cx="4591771" cy="523926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500" b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fr-FR" dirty="0"/>
              <a:t>TITRE 1</a:t>
            </a:r>
            <a:br>
              <a:rPr lang="fr-FR" dirty="0"/>
            </a:br>
            <a:r>
              <a:rPr lang="fr-FR" dirty="0"/>
              <a:t>SUR 2 LIGNES POSSIBLE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A97BC6-46A5-F94D-951D-B2BF1559A635}"/>
              </a:ext>
            </a:extLst>
          </p:cNvPr>
          <p:cNvSpPr/>
          <p:nvPr userDrawn="1"/>
        </p:nvSpPr>
        <p:spPr>
          <a:xfrm>
            <a:off x="608013" y="1288"/>
            <a:ext cx="252000" cy="6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B08A57-6C93-3947-A147-448707A7B06D}"/>
              </a:ext>
            </a:extLst>
          </p:cNvPr>
          <p:cNvSpPr/>
          <p:nvPr userDrawn="1"/>
        </p:nvSpPr>
        <p:spPr bwMode="gray">
          <a:xfrm>
            <a:off x="8928100" y="4153500"/>
            <a:ext cx="215900" cy="99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C5758F2-19F7-874A-8210-5E497A043340}"/>
              </a:ext>
            </a:extLst>
          </p:cNvPr>
          <p:cNvSpPr/>
          <p:nvPr userDrawn="1"/>
        </p:nvSpPr>
        <p:spPr bwMode="gray">
          <a:xfrm>
            <a:off x="7560332" y="4927500"/>
            <a:ext cx="1583668" cy="216000"/>
          </a:xfrm>
          <a:prstGeom prst="rect">
            <a:avLst/>
          </a:prstGeom>
          <a:solidFill>
            <a:srgbClr val="5FBE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B866EDA9-925E-7048-A118-E6789B2AF41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8015" y="1080000"/>
            <a:ext cx="2970528" cy="342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600" b="1" i="0" baseline="0">
                <a:solidFill>
                  <a:schemeClr val="accent4"/>
                </a:solidFill>
                <a:latin typeface="+mn-lt"/>
              </a:defRPr>
            </a:lvl1pPr>
            <a:lvl2pPr marL="457200" indent="0">
              <a:buClr>
                <a:schemeClr val="accent4"/>
              </a:buClr>
              <a:buFontTx/>
              <a:buNone/>
              <a:defRPr sz="1350" baseline="0">
                <a:solidFill>
                  <a:schemeClr val="bg2"/>
                </a:solidFill>
                <a:latin typeface="+mn-lt"/>
              </a:defRPr>
            </a:lvl2pPr>
            <a:lvl3pPr marL="1257300" indent="-342900">
              <a:buFont typeface="Arial" panose="020B0604020202020204" pitchFamily="34" charset="0"/>
              <a:buChar char="•"/>
              <a:defRPr sz="1350">
                <a:solidFill>
                  <a:schemeClr val="bg2"/>
                </a:solidFill>
                <a:latin typeface="+mn-lt"/>
              </a:defRPr>
            </a:lvl3pPr>
            <a:lvl4pPr marL="1657350" indent="-285750">
              <a:buClr>
                <a:schemeClr val="tx2"/>
              </a:buClr>
              <a:buFont typeface="Wingdings" pitchFamily="2" charset="2"/>
              <a:buChar char="ü"/>
              <a:defRPr sz="1350">
                <a:solidFill>
                  <a:schemeClr val="bg2"/>
                </a:solidFill>
                <a:latin typeface="+mn-lt"/>
              </a:defRPr>
            </a:lvl4pPr>
            <a:lvl5pPr marL="1828800" indent="0">
              <a:buClr>
                <a:schemeClr val="tx2"/>
              </a:buClr>
              <a:buFontTx/>
              <a:buNone/>
              <a:defRPr sz="135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Cliquez pour insérer du texte</a:t>
            </a:r>
          </a:p>
          <a:p>
            <a:pPr lvl="1"/>
            <a:r>
              <a:rPr lang="fr-FR" dirty="0"/>
              <a:t>Deuxième niveau</a:t>
            </a:r>
            <a:br>
              <a:rPr lang="fr-FR" dirty="0"/>
            </a:br>
            <a:r>
              <a:rPr lang="fr-FR" dirty="0" err="1"/>
              <a:t>jhywj</a:t>
            </a:r>
            <a:r>
              <a:rPr lang="fr-FR" dirty="0"/>
              <a:t> </a:t>
            </a:r>
            <a:r>
              <a:rPr lang="fr-FR" dirty="0" err="1"/>
              <a:t>chwjgvjchxgvxcjhgv</a:t>
            </a:r>
            <a:r>
              <a:rPr lang="fr-FR" dirty="0"/>
              <a:t> </a:t>
            </a:r>
            <a:r>
              <a:rPr lang="fr-FR" dirty="0" err="1"/>
              <a:t>jcjwxgcvjxgvjhcgwjghj</a:t>
            </a:r>
            <a:endParaRPr lang="fr-FR" dirty="0"/>
          </a:p>
        </p:txBody>
      </p:sp>
      <p:sp>
        <p:nvSpPr>
          <p:cNvPr id="22" name="Espace réservé pour une image  5">
            <a:extLst>
              <a:ext uri="{FF2B5EF4-FFF2-40B4-BE49-F238E27FC236}">
                <a16:creationId xmlns:a16="http://schemas.microsoft.com/office/drawing/2014/main" id="{94D938FD-F0B7-C149-B94A-D3CB8371345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076078" y="1079999"/>
            <a:ext cx="4302085" cy="295935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864000" tIns="827999" rIns="86400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 lang="fr-FR" sz="1350" b="0" i="1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r>
              <a:rPr lang="fr-FR" dirty="0"/>
              <a:t>Cliquez sur l’icône ci-dessous pour insérer une image</a:t>
            </a:r>
          </a:p>
        </p:txBody>
      </p:sp>
      <p:sp>
        <p:nvSpPr>
          <p:cNvPr id="25" name="Espace réservé du texte 22">
            <a:extLst>
              <a:ext uri="{FF2B5EF4-FFF2-40B4-BE49-F238E27FC236}">
                <a16:creationId xmlns:a16="http://schemas.microsoft.com/office/drawing/2014/main" id="{F9A4E0F3-8646-8A49-ACF7-2706D40D8D0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76079" y="4195663"/>
            <a:ext cx="4302746" cy="306487"/>
          </a:xfrm>
          <a:prstGeom prst="rect">
            <a:avLst/>
          </a:prstGeom>
        </p:spPr>
        <p:txBody>
          <a:bodyPr lIns="0" tIns="0" rIns="0" bIns="0" numCol="1" spcCol="900000"/>
          <a:lstStyle>
            <a:lvl1pPr marL="0" indent="0">
              <a:spcBef>
                <a:spcPts val="0"/>
              </a:spcBef>
              <a:buFontTx/>
              <a:buNone/>
              <a:defRPr lang="fr-FR" sz="800" b="0" baseline="0" smtClean="0">
                <a:solidFill>
                  <a:schemeClr val="bg2"/>
                </a:solidFill>
                <a:effectLst/>
              </a:defRPr>
            </a:lvl1pPr>
            <a:lvl2pPr marL="685800" indent="-228600">
              <a:buClr>
                <a:schemeClr val="accent4"/>
              </a:buClr>
              <a:buFont typeface="Wingdings" pitchFamily="2" charset="2"/>
              <a:buChar char="§"/>
              <a:defRPr sz="1350" baseline="0">
                <a:solidFill>
                  <a:schemeClr val="bg2"/>
                </a:solidFill>
                <a:latin typeface="+mn-lt"/>
              </a:defRPr>
            </a:lvl2pPr>
            <a:lvl3pPr marL="1257300" indent="-342900">
              <a:buFont typeface="Arial" panose="020B0604020202020204" pitchFamily="34" charset="0"/>
              <a:buChar char="•"/>
              <a:defRPr sz="1350">
                <a:solidFill>
                  <a:schemeClr val="bg2"/>
                </a:solidFill>
                <a:latin typeface="+mn-lt"/>
              </a:defRPr>
            </a:lvl3pPr>
            <a:lvl4pPr marL="1657350" indent="-285750">
              <a:buClr>
                <a:schemeClr val="tx2"/>
              </a:buClr>
              <a:buFont typeface="Wingdings" pitchFamily="2" charset="2"/>
              <a:buChar char="ü"/>
              <a:defRPr sz="1350">
                <a:solidFill>
                  <a:schemeClr val="bg2"/>
                </a:solidFill>
                <a:latin typeface="+mn-lt"/>
              </a:defRPr>
            </a:lvl4pPr>
            <a:lvl5pPr marL="1828800" indent="0">
              <a:buClr>
                <a:schemeClr val="tx2"/>
              </a:buClr>
              <a:buFontTx/>
              <a:buNone/>
              <a:defRPr lang="fr-FR" sz="1350" b="0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 dirty="0"/>
              <a:t>Légende photo</a:t>
            </a:r>
          </a:p>
        </p:txBody>
      </p:sp>
    </p:spTree>
    <p:extLst>
      <p:ext uri="{BB962C8B-B14F-4D97-AF65-F5344CB8AC3E}">
        <p14:creationId xmlns:p14="http://schemas.microsoft.com/office/powerpoint/2010/main" val="24666660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075">
          <p15:clr>
            <a:srgbClr val="FBAE40"/>
          </p15:clr>
        </p15:guide>
        <p15:guide id="2" orient="horz" pos="409">
          <p15:clr>
            <a:srgbClr val="FBAE40"/>
          </p15:clr>
        </p15:guide>
        <p15:guide id="3" pos="5604">
          <p15:clr>
            <a:srgbClr val="FBAE40"/>
          </p15:clr>
        </p15:guide>
        <p15:guide id="4" pos="5278">
          <p15:clr>
            <a:srgbClr val="FBAE40"/>
          </p15:clr>
        </p15:guide>
        <p15:guide id="5" pos="4910">
          <p15:clr>
            <a:srgbClr val="FBAE40"/>
          </p15:clr>
        </p15:guide>
        <p15:guide id="6" orient="horz" pos="3080">
          <p15:clr>
            <a:srgbClr val="FBAE40"/>
          </p15:clr>
        </p15:guide>
        <p15:guide id="7" pos="383">
          <p15:clr>
            <a:srgbClr val="FBAE40"/>
          </p15:clr>
        </p15:guide>
        <p15:guide id="8" orient="horz" pos="677" userDrawn="1">
          <p15:clr>
            <a:srgbClr val="FBAE40"/>
          </p15:clr>
        </p15:guide>
        <p15:guide id="9" orient="horz" pos="2836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docu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9ED15C4-D29C-BB4B-8D7B-EF6C8C8A82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66466" y="4759325"/>
            <a:ext cx="511698" cy="152300"/>
          </a:xfrm>
          <a:prstGeom prst="rect">
            <a:avLst/>
          </a:prstGeom>
        </p:spPr>
        <p:txBody>
          <a:bodyPr/>
          <a:lstStyle/>
          <a:p>
            <a:fld id="{26287AE3-0B5F-B949-B061-B9FC3F25EB01}" type="datetime3">
              <a:rPr lang="fr-FR" smtClean="0"/>
              <a:t>16.05.25</a:t>
            </a:fld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661E6F-6415-0848-9C89-8F92F03A9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P </a:t>
            </a:r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2" name="Image 6">
            <a:extLst>
              <a:ext uri="{FF2B5EF4-FFF2-40B4-BE49-F238E27FC236}">
                <a16:creationId xmlns:a16="http://schemas.microsoft.com/office/drawing/2014/main" id="{E95EBE8E-DEA7-7D49-9D0D-1A2915F1E3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71544" y="4606924"/>
            <a:ext cx="466825" cy="466825"/>
          </a:xfrm>
          <a:prstGeom prst="rect">
            <a:avLst/>
          </a:prstGeom>
          <a:ln>
            <a:noFill/>
          </a:ln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EAF078B7-0789-5241-B2D4-3F7667ABFF0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5369" y="177388"/>
            <a:ext cx="4591771" cy="523926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500" b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fr-FR" dirty="0"/>
              <a:t>TITRE 1</a:t>
            </a:r>
            <a:br>
              <a:rPr lang="fr-FR" dirty="0"/>
            </a:br>
            <a:r>
              <a:rPr lang="fr-FR" dirty="0"/>
              <a:t>SUR 2 LIGNES POSSIBLE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A97BC6-46A5-F94D-951D-B2BF1559A635}"/>
              </a:ext>
            </a:extLst>
          </p:cNvPr>
          <p:cNvSpPr/>
          <p:nvPr userDrawn="1"/>
        </p:nvSpPr>
        <p:spPr>
          <a:xfrm>
            <a:off x="608013" y="1288"/>
            <a:ext cx="252000" cy="6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B08A57-6C93-3947-A147-448707A7B06D}"/>
              </a:ext>
            </a:extLst>
          </p:cNvPr>
          <p:cNvSpPr/>
          <p:nvPr userDrawn="1"/>
        </p:nvSpPr>
        <p:spPr bwMode="gray">
          <a:xfrm>
            <a:off x="8928100" y="4153500"/>
            <a:ext cx="215900" cy="99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C5758F2-19F7-874A-8210-5E497A043340}"/>
              </a:ext>
            </a:extLst>
          </p:cNvPr>
          <p:cNvSpPr/>
          <p:nvPr userDrawn="1"/>
        </p:nvSpPr>
        <p:spPr bwMode="gray">
          <a:xfrm>
            <a:off x="7560332" y="4927500"/>
            <a:ext cx="1583668" cy="21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B866EDA9-925E-7048-A118-E6789B2AF41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8015" y="1080000"/>
            <a:ext cx="2589887" cy="443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FontTx/>
              <a:buNone/>
              <a:defRPr sz="1600" b="1" i="0" baseline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4"/>
              </a:buClr>
              <a:buFontTx/>
              <a:buNone/>
              <a:defRPr sz="1350" b="0" i="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buFont typeface="Arial" panose="020B0604020202020204" pitchFamily="34" charset="0"/>
              <a:buChar char="•"/>
              <a:defRPr sz="1350">
                <a:solidFill>
                  <a:schemeClr val="bg2"/>
                </a:solidFill>
                <a:latin typeface="+mn-lt"/>
              </a:defRPr>
            </a:lvl3pPr>
            <a:lvl4pPr marL="1657350" indent="-285750">
              <a:buClr>
                <a:schemeClr val="tx2"/>
              </a:buClr>
              <a:buFont typeface="Wingdings" pitchFamily="2" charset="2"/>
              <a:buChar char="ü"/>
              <a:defRPr sz="1350">
                <a:solidFill>
                  <a:schemeClr val="bg2"/>
                </a:solidFill>
                <a:latin typeface="+mn-lt"/>
              </a:defRPr>
            </a:lvl4pPr>
            <a:lvl5pPr marL="1828800" indent="0">
              <a:buClr>
                <a:schemeClr val="tx2"/>
              </a:buClr>
              <a:buFontTx/>
              <a:buNone/>
              <a:defRPr sz="135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Cliquez pour insérer du texte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C68F10DB-567D-F441-8010-17A57B8D0E68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3622623" y="1074737"/>
            <a:ext cx="4756202" cy="3419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827999" tIns="612000" rIns="827999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 lang="fr-FR" sz="1350" b="0" i="1" kern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r>
              <a:rPr lang="fr-FR" dirty="0"/>
              <a:t>Cliquez sur l’une des icônes ci-dessous pour insérer un graphique, un tableau, une image, une vidéo</a:t>
            </a:r>
          </a:p>
        </p:txBody>
      </p:sp>
      <p:sp>
        <p:nvSpPr>
          <p:cNvPr id="14" name="Espace réservé du texte 22">
            <a:extLst>
              <a:ext uri="{FF2B5EF4-FFF2-40B4-BE49-F238E27FC236}">
                <a16:creationId xmlns:a16="http://schemas.microsoft.com/office/drawing/2014/main" id="{85040773-E6DF-8F4D-9DEB-ACDDE01835D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8015" y="1624643"/>
            <a:ext cx="2589887" cy="3739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FontTx/>
              <a:buNone/>
              <a:defRPr sz="1350" b="0" i="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4"/>
              </a:buClr>
              <a:buFontTx/>
              <a:buNone/>
              <a:defRPr sz="1350" b="0" i="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buFont typeface="Arial" panose="020B0604020202020204" pitchFamily="34" charset="0"/>
              <a:buChar char="•"/>
              <a:defRPr sz="1350">
                <a:solidFill>
                  <a:schemeClr val="bg2"/>
                </a:solidFill>
                <a:latin typeface="+mn-lt"/>
              </a:defRPr>
            </a:lvl3pPr>
            <a:lvl4pPr marL="1657350" indent="-285750">
              <a:buClr>
                <a:schemeClr val="tx2"/>
              </a:buClr>
              <a:buFont typeface="Wingdings" pitchFamily="2" charset="2"/>
              <a:buChar char="ü"/>
              <a:defRPr sz="1350">
                <a:solidFill>
                  <a:schemeClr val="bg2"/>
                </a:solidFill>
                <a:latin typeface="+mn-lt"/>
              </a:defRPr>
            </a:lvl4pPr>
            <a:lvl5pPr marL="1828800" indent="0">
              <a:buClr>
                <a:schemeClr val="tx2"/>
              </a:buClr>
              <a:buFontTx/>
              <a:buNone/>
              <a:defRPr sz="135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Cliquez pour insérer du texte de commentaire</a:t>
            </a:r>
          </a:p>
        </p:txBody>
      </p:sp>
    </p:spTree>
    <p:extLst>
      <p:ext uri="{BB962C8B-B14F-4D97-AF65-F5344CB8AC3E}">
        <p14:creationId xmlns:p14="http://schemas.microsoft.com/office/powerpoint/2010/main" val="29576738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075">
          <p15:clr>
            <a:srgbClr val="FBAE40"/>
          </p15:clr>
        </p15:guide>
        <p15:guide id="2" orient="horz" pos="409">
          <p15:clr>
            <a:srgbClr val="FBAE40"/>
          </p15:clr>
        </p15:guide>
        <p15:guide id="3" pos="5604">
          <p15:clr>
            <a:srgbClr val="FBAE40"/>
          </p15:clr>
        </p15:guide>
        <p15:guide id="4" pos="5278">
          <p15:clr>
            <a:srgbClr val="FBAE40"/>
          </p15:clr>
        </p15:guide>
        <p15:guide id="5" pos="4910">
          <p15:clr>
            <a:srgbClr val="FBAE40"/>
          </p15:clr>
        </p15:guide>
        <p15:guide id="6" orient="horz" pos="3080">
          <p15:clr>
            <a:srgbClr val="FBAE40"/>
          </p15:clr>
        </p15:guide>
        <p15:guide id="7" pos="383">
          <p15:clr>
            <a:srgbClr val="FBAE40"/>
          </p15:clr>
        </p15:guide>
        <p15:guide id="8" orient="horz" pos="677">
          <p15:clr>
            <a:srgbClr val="FBAE40"/>
          </p15:clr>
        </p15:guide>
        <p15:guide id="9" orient="horz" pos="2836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cument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9ED15C4-D29C-BB4B-8D7B-EF6C8C8A82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66466" y="4759325"/>
            <a:ext cx="511698" cy="152300"/>
          </a:xfrm>
          <a:prstGeom prst="rect">
            <a:avLst/>
          </a:prstGeom>
        </p:spPr>
        <p:txBody>
          <a:bodyPr/>
          <a:lstStyle/>
          <a:p>
            <a:fld id="{26287AE3-0B5F-B949-B061-B9FC3F25EB01}" type="datetime3">
              <a:rPr lang="fr-FR" smtClean="0"/>
              <a:t>16.05.25</a:t>
            </a:fld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661E6F-6415-0848-9C89-8F92F03A9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P </a:t>
            </a:r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2" name="Image 6">
            <a:extLst>
              <a:ext uri="{FF2B5EF4-FFF2-40B4-BE49-F238E27FC236}">
                <a16:creationId xmlns:a16="http://schemas.microsoft.com/office/drawing/2014/main" id="{E95EBE8E-DEA7-7D49-9D0D-1A2915F1E3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71544" y="4606924"/>
            <a:ext cx="466825" cy="466825"/>
          </a:xfrm>
          <a:prstGeom prst="rect">
            <a:avLst/>
          </a:prstGeom>
          <a:ln>
            <a:noFill/>
          </a:ln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EAF078B7-0789-5241-B2D4-3F7667ABFF0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5369" y="177388"/>
            <a:ext cx="4591771" cy="523926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500" b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fr-FR" dirty="0"/>
              <a:t>TITRE 1</a:t>
            </a:r>
            <a:br>
              <a:rPr lang="fr-FR" dirty="0"/>
            </a:br>
            <a:r>
              <a:rPr lang="fr-FR" dirty="0"/>
              <a:t>SUR 2 LIGNES POSSIBLE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A97BC6-46A5-F94D-951D-B2BF1559A635}"/>
              </a:ext>
            </a:extLst>
          </p:cNvPr>
          <p:cNvSpPr/>
          <p:nvPr userDrawn="1"/>
        </p:nvSpPr>
        <p:spPr>
          <a:xfrm>
            <a:off x="608013" y="1288"/>
            <a:ext cx="252000" cy="6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B08A57-6C93-3947-A147-448707A7B06D}"/>
              </a:ext>
            </a:extLst>
          </p:cNvPr>
          <p:cNvSpPr/>
          <p:nvPr userDrawn="1"/>
        </p:nvSpPr>
        <p:spPr bwMode="gray">
          <a:xfrm>
            <a:off x="8928100" y="4153500"/>
            <a:ext cx="215900" cy="99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C5758F2-19F7-874A-8210-5E497A043340}"/>
              </a:ext>
            </a:extLst>
          </p:cNvPr>
          <p:cNvSpPr/>
          <p:nvPr userDrawn="1"/>
        </p:nvSpPr>
        <p:spPr bwMode="gray">
          <a:xfrm>
            <a:off x="7560332" y="4927500"/>
            <a:ext cx="1583668" cy="21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B866EDA9-925E-7048-A118-E6789B2AF41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74525" y="1080000"/>
            <a:ext cx="2589887" cy="443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FontTx/>
              <a:buNone/>
              <a:defRPr sz="1600" b="1" i="0" baseline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4"/>
              </a:buClr>
              <a:buFontTx/>
              <a:buNone/>
              <a:defRPr sz="1350" b="0" i="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buFont typeface="Arial" panose="020B0604020202020204" pitchFamily="34" charset="0"/>
              <a:buChar char="•"/>
              <a:defRPr sz="1350">
                <a:solidFill>
                  <a:schemeClr val="bg2"/>
                </a:solidFill>
                <a:latin typeface="+mn-lt"/>
              </a:defRPr>
            </a:lvl3pPr>
            <a:lvl4pPr marL="1657350" indent="-285750">
              <a:buClr>
                <a:schemeClr val="tx2"/>
              </a:buClr>
              <a:buFont typeface="Wingdings" pitchFamily="2" charset="2"/>
              <a:buChar char="ü"/>
              <a:defRPr sz="1350">
                <a:solidFill>
                  <a:schemeClr val="bg2"/>
                </a:solidFill>
                <a:latin typeface="+mn-lt"/>
              </a:defRPr>
            </a:lvl4pPr>
            <a:lvl5pPr marL="1828800" indent="0">
              <a:buClr>
                <a:schemeClr val="tx2"/>
              </a:buClr>
              <a:buFontTx/>
              <a:buNone/>
              <a:defRPr sz="135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Cliquez pour insérer du texte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C68F10DB-567D-F441-8010-17A57B8D0E68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08013" y="1074737"/>
            <a:ext cx="4756202" cy="3419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827999" tIns="612000" rIns="827999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 lang="fr-FR" sz="1350" b="0" i="1" kern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r>
              <a:rPr lang="fr-FR" dirty="0"/>
              <a:t>Cliquez sur l’une des icônes ci-dessous pour insérer un graphique, un tableau, une image, une vidéo</a:t>
            </a:r>
          </a:p>
        </p:txBody>
      </p:sp>
      <p:sp>
        <p:nvSpPr>
          <p:cNvPr id="14" name="Espace réservé du texte 22">
            <a:extLst>
              <a:ext uri="{FF2B5EF4-FFF2-40B4-BE49-F238E27FC236}">
                <a16:creationId xmlns:a16="http://schemas.microsoft.com/office/drawing/2014/main" id="{85040773-E6DF-8F4D-9DEB-ACDDE01835D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74525" y="1624643"/>
            <a:ext cx="2589887" cy="3739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FontTx/>
              <a:buNone/>
              <a:defRPr sz="1350" b="0" i="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4"/>
              </a:buClr>
              <a:buFontTx/>
              <a:buNone/>
              <a:defRPr sz="1350" b="0" i="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buFont typeface="Arial" panose="020B0604020202020204" pitchFamily="34" charset="0"/>
              <a:buChar char="•"/>
              <a:defRPr sz="1350">
                <a:solidFill>
                  <a:schemeClr val="bg2"/>
                </a:solidFill>
                <a:latin typeface="+mn-lt"/>
              </a:defRPr>
            </a:lvl3pPr>
            <a:lvl4pPr marL="1657350" indent="-285750">
              <a:buClr>
                <a:schemeClr val="tx2"/>
              </a:buClr>
              <a:buFont typeface="Wingdings" pitchFamily="2" charset="2"/>
              <a:buChar char="ü"/>
              <a:defRPr sz="1350">
                <a:solidFill>
                  <a:schemeClr val="bg2"/>
                </a:solidFill>
                <a:latin typeface="+mn-lt"/>
              </a:defRPr>
            </a:lvl4pPr>
            <a:lvl5pPr marL="1828800" indent="0">
              <a:buClr>
                <a:schemeClr val="tx2"/>
              </a:buClr>
              <a:buFontTx/>
              <a:buNone/>
              <a:defRPr sz="135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Cliquez pour insérer du texte de commentaire</a:t>
            </a:r>
          </a:p>
        </p:txBody>
      </p:sp>
    </p:spTree>
    <p:extLst>
      <p:ext uri="{BB962C8B-B14F-4D97-AF65-F5344CB8AC3E}">
        <p14:creationId xmlns:p14="http://schemas.microsoft.com/office/powerpoint/2010/main" val="19960815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075">
          <p15:clr>
            <a:srgbClr val="FBAE40"/>
          </p15:clr>
        </p15:guide>
        <p15:guide id="2" orient="horz" pos="409">
          <p15:clr>
            <a:srgbClr val="FBAE40"/>
          </p15:clr>
        </p15:guide>
        <p15:guide id="3" pos="5604">
          <p15:clr>
            <a:srgbClr val="FBAE40"/>
          </p15:clr>
        </p15:guide>
        <p15:guide id="4" pos="5278">
          <p15:clr>
            <a:srgbClr val="FBAE40"/>
          </p15:clr>
        </p15:guide>
        <p15:guide id="5" pos="4910">
          <p15:clr>
            <a:srgbClr val="FBAE40"/>
          </p15:clr>
        </p15:guide>
        <p15:guide id="6" orient="horz" pos="3080">
          <p15:clr>
            <a:srgbClr val="FBAE40"/>
          </p15:clr>
        </p15:guide>
        <p15:guide id="7" pos="383">
          <p15:clr>
            <a:srgbClr val="FBAE40"/>
          </p15:clr>
        </p15:guide>
        <p15:guide id="8" orient="horz" pos="677">
          <p15:clr>
            <a:srgbClr val="FBAE40"/>
          </p15:clr>
        </p15:guide>
        <p15:guide id="9" orient="horz" pos="2836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cu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9ED15C4-D29C-BB4B-8D7B-EF6C8C8A82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66466" y="4759325"/>
            <a:ext cx="511698" cy="152300"/>
          </a:xfrm>
          <a:prstGeom prst="rect">
            <a:avLst/>
          </a:prstGeom>
        </p:spPr>
        <p:txBody>
          <a:bodyPr/>
          <a:lstStyle/>
          <a:p>
            <a:fld id="{26287AE3-0B5F-B949-B061-B9FC3F25EB01}" type="datetime3">
              <a:rPr lang="fr-FR" smtClean="0"/>
              <a:t>16.05.25</a:t>
            </a:fld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661E6F-6415-0848-9C89-8F92F03A9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P </a:t>
            </a:r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2" name="Image 6">
            <a:extLst>
              <a:ext uri="{FF2B5EF4-FFF2-40B4-BE49-F238E27FC236}">
                <a16:creationId xmlns:a16="http://schemas.microsoft.com/office/drawing/2014/main" id="{E95EBE8E-DEA7-7D49-9D0D-1A2915F1E3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71544" y="4606924"/>
            <a:ext cx="466825" cy="466825"/>
          </a:xfrm>
          <a:prstGeom prst="rect">
            <a:avLst/>
          </a:prstGeom>
          <a:ln>
            <a:noFill/>
          </a:ln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EAF078B7-0789-5241-B2D4-3F7667ABFF0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5369" y="177388"/>
            <a:ext cx="4591771" cy="523926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500" b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fr-FR" dirty="0"/>
              <a:t>TITRE 1</a:t>
            </a:r>
            <a:br>
              <a:rPr lang="fr-FR" dirty="0"/>
            </a:br>
            <a:r>
              <a:rPr lang="fr-FR" dirty="0"/>
              <a:t>SUR 2 LIGNES POSSIBLE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A97BC6-46A5-F94D-951D-B2BF1559A635}"/>
              </a:ext>
            </a:extLst>
          </p:cNvPr>
          <p:cNvSpPr/>
          <p:nvPr userDrawn="1"/>
        </p:nvSpPr>
        <p:spPr>
          <a:xfrm>
            <a:off x="608013" y="1288"/>
            <a:ext cx="252000" cy="6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B08A57-6C93-3947-A147-448707A7B06D}"/>
              </a:ext>
            </a:extLst>
          </p:cNvPr>
          <p:cNvSpPr/>
          <p:nvPr userDrawn="1"/>
        </p:nvSpPr>
        <p:spPr bwMode="gray">
          <a:xfrm>
            <a:off x="8928100" y="4153500"/>
            <a:ext cx="215900" cy="99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C5758F2-19F7-874A-8210-5E497A043340}"/>
              </a:ext>
            </a:extLst>
          </p:cNvPr>
          <p:cNvSpPr/>
          <p:nvPr userDrawn="1"/>
        </p:nvSpPr>
        <p:spPr bwMode="gray">
          <a:xfrm>
            <a:off x="7560332" y="4927500"/>
            <a:ext cx="1583668" cy="21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C68F10DB-567D-F441-8010-17A57B8D0E68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08013" y="1074737"/>
            <a:ext cx="7770812" cy="3419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475999" tIns="396000" rIns="144000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 lang="fr-FR" sz="1350" b="0" i="1" kern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r>
              <a:rPr lang="fr-FR" dirty="0"/>
              <a:t>Cliquez sur l’une des icônes ci-dessous </a:t>
            </a:r>
            <a:br>
              <a:rPr lang="fr-FR" dirty="0"/>
            </a:br>
            <a:r>
              <a:rPr lang="fr-FR" dirty="0"/>
              <a:t>pour insérer un graphique, un tableau, une image, une vidéo (merci de respecter cet encombrement maximum)</a:t>
            </a:r>
          </a:p>
        </p:txBody>
      </p:sp>
    </p:spTree>
    <p:extLst>
      <p:ext uri="{BB962C8B-B14F-4D97-AF65-F5344CB8AC3E}">
        <p14:creationId xmlns:p14="http://schemas.microsoft.com/office/powerpoint/2010/main" val="41573867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075">
          <p15:clr>
            <a:srgbClr val="FBAE40"/>
          </p15:clr>
        </p15:guide>
        <p15:guide id="2" orient="horz" pos="409">
          <p15:clr>
            <a:srgbClr val="FBAE40"/>
          </p15:clr>
        </p15:guide>
        <p15:guide id="3" pos="5604">
          <p15:clr>
            <a:srgbClr val="FBAE40"/>
          </p15:clr>
        </p15:guide>
        <p15:guide id="4" pos="5278">
          <p15:clr>
            <a:srgbClr val="FBAE40"/>
          </p15:clr>
        </p15:guide>
        <p15:guide id="5" pos="4910">
          <p15:clr>
            <a:srgbClr val="FBAE40"/>
          </p15:clr>
        </p15:guide>
        <p15:guide id="6" orient="horz" pos="3080">
          <p15:clr>
            <a:srgbClr val="FBAE40"/>
          </p15:clr>
        </p15:guide>
        <p15:guide id="7" pos="383">
          <p15:clr>
            <a:srgbClr val="FBAE40"/>
          </p15:clr>
        </p15:guide>
        <p15:guide id="8" orient="horz" pos="677">
          <p15:clr>
            <a:srgbClr val="FBAE40"/>
          </p15:clr>
        </p15:guide>
        <p15:guide id="9" orient="horz" pos="2836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9ED15C4-D29C-BB4B-8D7B-EF6C8C8A82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66466" y="4759325"/>
            <a:ext cx="511698" cy="152300"/>
          </a:xfrm>
          <a:prstGeom prst="rect">
            <a:avLst/>
          </a:prstGeom>
        </p:spPr>
        <p:txBody>
          <a:bodyPr/>
          <a:lstStyle/>
          <a:p>
            <a:fld id="{26287AE3-0B5F-B949-B061-B9FC3F25EB01}" type="datetime3">
              <a:rPr lang="fr-FR" smtClean="0"/>
              <a:t>16.05.25</a:t>
            </a:fld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661E6F-6415-0848-9C89-8F92F03A9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P </a:t>
            </a:r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2" name="Image 6">
            <a:extLst>
              <a:ext uri="{FF2B5EF4-FFF2-40B4-BE49-F238E27FC236}">
                <a16:creationId xmlns:a16="http://schemas.microsoft.com/office/drawing/2014/main" id="{E95EBE8E-DEA7-7D49-9D0D-1A2915F1E3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71544" y="4606924"/>
            <a:ext cx="466825" cy="466825"/>
          </a:xfrm>
          <a:prstGeom prst="rect">
            <a:avLst/>
          </a:prstGeom>
          <a:ln>
            <a:noFill/>
          </a:ln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EAF078B7-0789-5241-B2D4-3F7667ABFF0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5369" y="177388"/>
            <a:ext cx="4591771" cy="523926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500" b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fr-FR" dirty="0"/>
              <a:t>TITRE 1</a:t>
            </a:r>
            <a:br>
              <a:rPr lang="fr-FR" dirty="0"/>
            </a:br>
            <a:r>
              <a:rPr lang="fr-FR" dirty="0"/>
              <a:t>SUR 2 LIGNES POSSIBLE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A97BC6-46A5-F94D-951D-B2BF1559A635}"/>
              </a:ext>
            </a:extLst>
          </p:cNvPr>
          <p:cNvSpPr/>
          <p:nvPr userDrawn="1"/>
        </p:nvSpPr>
        <p:spPr>
          <a:xfrm>
            <a:off x="608013" y="1288"/>
            <a:ext cx="252000" cy="6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B08A57-6C93-3947-A147-448707A7B06D}"/>
              </a:ext>
            </a:extLst>
          </p:cNvPr>
          <p:cNvSpPr/>
          <p:nvPr userDrawn="1"/>
        </p:nvSpPr>
        <p:spPr bwMode="gray">
          <a:xfrm>
            <a:off x="8928100" y="4153500"/>
            <a:ext cx="215900" cy="99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C5758F2-19F7-874A-8210-5E497A043340}"/>
              </a:ext>
            </a:extLst>
          </p:cNvPr>
          <p:cNvSpPr/>
          <p:nvPr userDrawn="1"/>
        </p:nvSpPr>
        <p:spPr bwMode="gray">
          <a:xfrm>
            <a:off x="7560332" y="4927500"/>
            <a:ext cx="1583668" cy="21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space réservé du tableau 6">
            <a:extLst>
              <a:ext uri="{FF2B5EF4-FFF2-40B4-BE49-F238E27FC236}">
                <a16:creationId xmlns:a16="http://schemas.microsoft.com/office/drawing/2014/main" id="{6ACE7F36-B91A-954E-AF9F-3A7C1FCFB179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608013" y="1074738"/>
            <a:ext cx="7770812" cy="342741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764000" tIns="503998" rIns="176400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 lang="fr-FR" sz="1350" b="0" i="1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r>
              <a:rPr lang="fr-FR" dirty="0"/>
              <a:t>Cliquez sur l’icône ci-dessous pour créer un tableau, puis définissez le nombre de colonnes et de lignes (merci de respecter cet encombrement maximum)</a:t>
            </a:r>
          </a:p>
        </p:txBody>
      </p:sp>
    </p:spTree>
    <p:extLst>
      <p:ext uri="{BB962C8B-B14F-4D97-AF65-F5344CB8AC3E}">
        <p14:creationId xmlns:p14="http://schemas.microsoft.com/office/powerpoint/2010/main" val="2588689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075">
          <p15:clr>
            <a:srgbClr val="FBAE40"/>
          </p15:clr>
        </p15:guide>
        <p15:guide id="2" orient="horz" pos="409">
          <p15:clr>
            <a:srgbClr val="FBAE40"/>
          </p15:clr>
        </p15:guide>
        <p15:guide id="3" pos="5604">
          <p15:clr>
            <a:srgbClr val="FBAE40"/>
          </p15:clr>
        </p15:guide>
        <p15:guide id="4" pos="5278">
          <p15:clr>
            <a:srgbClr val="FBAE40"/>
          </p15:clr>
        </p15:guide>
        <p15:guide id="5" pos="4910">
          <p15:clr>
            <a:srgbClr val="FBAE40"/>
          </p15:clr>
        </p15:guide>
        <p15:guide id="6" orient="horz" pos="3080">
          <p15:clr>
            <a:srgbClr val="FBAE40"/>
          </p15:clr>
        </p15:guide>
        <p15:guide id="7" pos="383">
          <p15:clr>
            <a:srgbClr val="FBAE40"/>
          </p15:clr>
        </p15:guide>
        <p15:guide id="8" orient="horz" pos="677">
          <p15:clr>
            <a:srgbClr val="FBAE40"/>
          </p15:clr>
        </p15:guide>
        <p15:guide id="9" orient="horz" pos="2836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cument + 3 chiff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Espace réservé du contenu 4">
            <a:extLst>
              <a:ext uri="{FF2B5EF4-FFF2-40B4-BE49-F238E27FC236}">
                <a16:creationId xmlns:a16="http://schemas.microsoft.com/office/drawing/2014/main" id="{A77F763E-E782-8E48-917E-4F09C4EC1A4A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608012" y="1074737"/>
            <a:ext cx="5056354" cy="3419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36000" tIns="540000" rIns="90000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 lang="fr-FR" sz="1350" b="0" i="1" kern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r>
              <a:rPr lang="fr-FR" dirty="0"/>
              <a:t>Cliquez sur l’une des icônes ci-dessous pour insérer un graphique, un tableau, une image, une vidéo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9ED15C4-D29C-BB4B-8D7B-EF6C8C8A82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66466" y="4759325"/>
            <a:ext cx="511698" cy="152300"/>
          </a:xfrm>
          <a:prstGeom prst="rect">
            <a:avLst/>
          </a:prstGeom>
        </p:spPr>
        <p:txBody>
          <a:bodyPr/>
          <a:lstStyle/>
          <a:p>
            <a:fld id="{26287AE3-0B5F-B949-B061-B9FC3F25EB01}" type="datetime3">
              <a:rPr lang="fr-FR" smtClean="0"/>
              <a:t>16.05.25</a:t>
            </a:fld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661E6F-6415-0848-9C89-8F92F03A9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P </a:t>
            </a:r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2" name="Image 6">
            <a:extLst>
              <a:ext uri="{FF2B5EF4-FFF2-40B4-BE49-F238E27FC236}">
                <a16:creationId xmlns:a16="http://schemas.microsoft.com/office/drawing/2014/main" id="{E95EBE8E-DEA7-7D49-9D0D-1A2915F1E3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71544" y="4606924"/>
            <a:ext cx="466825" cy="466825"/>
          </a:xfrm>
          <a:prstGeom prst="rect">
            <a:avLst/>
          </a:prstGeom>
          <a:ln>
            <a:noFill/>
          </a:ln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EAF078B7-0789-5241-B2D4-3F7667ABFF0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5369" y="177388"/>
            <a:ext cx="4591771" cy="523926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500" b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fr-FR" dirty="0"/>
              <a:t>TITRE 1</a:t>
            </a:r>
            <a:br>
              <a:rPr lang="fr-FR" dirty="0"/>
            </a:br>
            <a:r>
              <a:rPr lang="fr-FR" dirty="0"/>
              <a:t>SUR 2 LIGNES POSSIBLE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A97BC6-46A5-F94D-951D-B2BF1559A635}"/>
              </a:ext>
            </a:extLst>
          </p:cNvPr>
          <p:cNvSpPr/>
          <p:nvPr userDrawn="1"/>
        </p:nvSpPr>
        <p:spPr>
          <a:xfrm>
            <a:off x="608013" y="1288"/>
            <a:ext cx="252000" cy="6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B08A57-6C93-3947-A147-448707A7B06D}"/>
              </a:ext>
            </a:extLst>
          </p:cNvPr>
          <p:cNvSpPr/>
          <p:nvPr userDrawn="1"/>
        </p:nvSpPr>
        <p:spPr bwMode="gray">
          <a:xfrm>
            <a:off x="8928100" y="4153500"/>
            <a:ext cx="215900" cy="99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C5758F2-19F7-874A-8210-5E497A043340}"/>
              </a:ext>
            </a:extLst>
          </p:cNvPr>
          <p:cNvSpPr/>
          <p:nvPr userDrawn="1"/>
        </p:nvSpPr>
        <p:spPr bwMode="gray">
          <a:xfrm>
            <a:off x="7560332" y="4927500"/>
            <a:ext cx="1583668" cy="21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Espace réservé du texte 20">
            <a:extLst>
              <a:ext uri="{FF2B5EF4-FFF2-40B4-BE49-F238E27FC236}">
                <a16:creationId xmlns:a16="http://schemas.microsoft.com/office/drawing/2014/main" id="{BF1C7D8A-7AE2-1842-9CC9-9DFD57093BF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74676" y="1621816"/>
            <a:ext cx="1454046" cy="434007"/>
          </a:xfrm>
          <a:prstGeom prst="rect">
            <a:avLst/>
          </a:prstGeom>
          <a:solidFill>
            <a:schemeClr val="accent4"/>
          </a:solidFill>
        </p:spPr>
        <p:txBody>
          <a:bodyPr wrap="square" lIns="108000" tIns="108000" rIns="108000" bIns="108000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Tx/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0 000</a:t>
            </a:r>
          </a:p>
        </p:txBody>
      </p:sp>
      <p:sp>
        <p:nvSpPr>
          <p:cNvPr id="16" name="Espace réservé du texte 20">
            <a:extLst>
              <a:ext uri="{FF2B5EF4-FFF2-40B4-BE49-F238E27FC236}">
                <a16:creationId xmlns:a16="http://schemas.microsoft.com/office/drawing/2014/main" id="{91AFB497-7AB0-BA48-AB70-C93C5206552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74676" y="2055823"/>
            <a:ext cx="2303488" cy="431075"/>
          </a:xfrm>
          <a:prstGeom prst="rect">
            <a:avLst/>
          </a:prstGeom>
          <a:noFill/>
        </p:spPr>
        <p:txBody>
          <a:bodyPr wrap="square" lIns="108000" tIns="36000" rIns="108000" bIns="0"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Tx/>
              <a:buNone/>
              <a:defRPr sz="9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fr-FR" dirty="0"/>
              <a:t>Texte</a:t>
            </a:r>
          </a:p>
          <a:p>
            <a:pPr lvl="0"/>
            <a:r>
              <a:rPr lang="fr-FR" dirty="0"/>
              <a:t>sur 3 lignes </a:t>
            </a:r>
          </a:p>
          <a:p>
            <a:pPr lvl="0"/>
            <a:r>
              <a:rPr lang="fr-FR" dirty="0"/>
              <a:t>maximum</a:t>
            </a:r>
          </a:p>
        </p:txBody>
      </p:sp>
      <p:sp>
        <p:nvSpPr>
          <p:cNvPr id="17" name="Espace réservé du texte 20">
            <a:extLst>
              <a:ext uri="{FF2B5EF4-FFF2-40B4-BE49-F238E27FC236}">
                <a16:creationId xmlns:a16="http://schemas.microsoft.com/office/drawing/2014/main" id="{6CC7F1EC-A483-8749-BACF-765DFFF0B9D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74676" y="2631465"/>
            <a:ext cx="1454046" cy="434007"/>
          </a:xfrm>
          <a:prstGeom prst="rect">
            <a:avLst/>
          </a:prstGeom>
          <a:solidFill>
            <a:schemeClr val="accent4"/>
          </a:solidFill>
        </p:spPr>
        <p:txBody>
          <a:bodyPr wrap="square" lIns="108000" tIns="108000" rIns="108000" bIns="108000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Tx/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0 000</a:t>
            </a:r>
          </a:p>
        </p:txBody>
      </p:sp>
      <p:sp>
        <p:nvSpPr>
          <p:cNvPr id="18" name="Espace réservé du texte 20">
            <a:extLst>
              <a:ext uri="{FF2B5EF4-FFF2-40B4-BE49-F238E27FC236}">
                <a16:creationId xmlns:a16="http://schemas.microsoft.com/office/drawing/2014/main" id="{8C060709-9EE4-BD45-B72D-0C853E95E82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74676" y="3065472"/>
            <a:ext cx="2303488" cy="431075"/>
          </a:xfrm>
          <a:prstGeom prst="rect">
            <a:avLst/>
          </a:prstGeom>
          <a:noFill/>
        </p:spPr>
        <p:txBody>
          <a:bodyPr wrap="square" lIns="108000" tIns="36000" rIns="108000" bIns="0"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Tx/>
              <a:buNone/>
              <a:defRPr sz="9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fr-FR" dirty="0"/>
              <a:t>Texte</a:t>
            </a:r>
          </a:p>
          <a:p>
            <a:pPr lvl="0"/>
            <a:r>
              <a:rPr lang="fr-FR" dirty="0"/>
              <a:t>sur 3 lignes </a:t>
            </a:r>
          </a:p>
          <a:p>
            <a:pPr lvl="0"/>
            <a:r>
              <a:rPr lang="fr-FR" dirty="0"/>
              <a:t>maximum</a:t>
            </a:r>
          </a:p>
        </p:txBody>
      </p:sp>
      <p:sp>
        <p:nvSpPr>
          <p:cNvPr id="19" name="Espace réservé du texte 20">
            <a:extLst>
              <a:ext uri="{FF2B5EF4-FFF2-40B4-BE49-F238E27FC236}">
                <a16:creationId xmlns:a16="http://schemas.microsoft.com/office/drawing/2014/main" id="{96B928A6-D05B-0A45-80D9-FFEEA99C151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74676" y="3634915"/>
            <a:ext cx="1454046" cy="434007"/>
          </a:xfrm>
          <a:prstGeom prst="rect">
            <a:avLst/>
          </a:prstGeom>
          <a:solidFill>
            <a:schemeClr val="accent4"/>
          </a:solidFill>
        </p:spPr>
        <p:txBody>
          <a:bodyPr wrap="square" lIns="108000" tIns="108000" rIns="108000" bIns="108000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Tx/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0 000</a:t>
            </a:r>
          </a:p>
        </p:txBody>
      </p:sp>
      <p:sp>
        <p:nvSpPr>
          <p:cNvPr id="20" name="Espace réservé du texte 20">
            <a:extLst>
              <a:ext uri="{FF2B5EF4-FFF2-40B4-BE49-F238E27FC236}">
                <a16:creationId xmlns:a16="http://schemas.microsoft.com/office/drawing/2014/main" id="{6936406D-E41D-E44E-9576-D955ECFE024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74676" y="4068922"/>
            <a:ext cx="2303488" cy="431075"/>
          </a:xfrm>
          <a:prstGeom prst="rect">
            <a:avLst/>
          </a:prstGeom>
          <a:noFill/>
        </p:spPr>
        <p:txBody>
          <a:bodyPr wrap="square" lIns="108000" tIns="36000" rIns="108000" bIns="0"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Tx/>
              <a:buNone/>
              <a:defRPr sz="9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fr-FR" dirty="0"/>
              <a:t>Texte</a:t>
            </a:r>
          </a:p>
          <a:p>
            <a:pPr lvl="0"/>
            <a:r>
              <a:rPr lang="fr-FR" dirty="0"/>
              <a:t>sur 3 lignes </a:t>
            </a:r>
          </a:p>
          <a:p>
            <a:pPr lvl="0"/>
            <a:r>
              <a:rPr lang="fr-FR" dirty="0"/>
              <a:t>maximum</a:t>
            </a:r>
          </a:p>
        </p:txBody>
      </p:sp>
      <p:sp>
        <p:nvSpPr>
          <p:cNvPr id="22" name="Espace réservé du texte 22">
            <a:extLst>
              <a:ext uri="{FF2B5EF4-FFF2-40B4-BE49-F238E27FC236}">
                <a16:creationId xmlns:a16="http://schemas.microsoft.com/office/drawing/2014/main" id="{42E2B026-F49E-E64D-B6EB-48F31F6334A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74676" y="1079998"/>
            <a:ext cx="2304149" cy="4310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1600" b="1" i="0" baseline="0">
                <a:solidFill>
                  <a:schemeClr val="accent4"/>
                </a:solidFill>
                <a:latin typeface="+mn-lt"/>
              </a:defRPr>
            </a:lvl1pPr>
            <a:lvl2pPr marL="457200" indent="0">
              <a:buClr>
                <a:schemeClr val="accent4"/>
              </a:buClr>
              <a:buFontTx/>
              <a:buNone/>
              <a:defRPr sz="1350" baseline="0">
                <a:solidFill>
                  <a:schemeClr val="bg2"/>
                </a:solidFill>
                <a:latin typeface="+mn-lt"/>
              </a:defRPr>
            </a:lvl2pPr>
            <a:lvl3pPr marL="1257300" indent="-342900">
              <a:buFont typeface="Arial" panose="020B0604020202020204" pitchFamily="34" charset="0"/>
              <a:buChar char="•"/>
              <a:defRPr sz="1350">
                <a:solidFill>
                  <a:schemeClr val="bg2"/>
                </a:solidFill>
                <a:latin typeface="+mn-lt"/>
              </a:defRPr>
            </a:lvl3pPr>
            <a:lvl4pPr marL="1657350" indent="-285750">
              <a:buClr>
                <a:schemeClr val="tx2"/>
              </a:buClr>
              <a:buFont typeface="Wingdings" pitchFamily="2" charset="2"/>
              <a:buChar char="ü"/>
              <a:defRPr sz="1350">
                <a:solidFill>
                  <a:schemeClr val="bg2"/>
                </a:solidFill>
                <a:latin typeface="+mn-lt"/>
              </a:defRPr>
            </a:lvl4pPr>
            <a:lvl5pPr marL="1828800" indent="0">
              <a:buClr>
                <a:schemeClr val="tx2"/>
              </a:buClr>
              <a:buFontTx/>
              <a:buNone/>
              <a:defRPr sz="135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Chiffres clés</a:t>
            </a:r>
          </a:p>
        </p:txBody>
      </p:sp>
    </p:spTree>
    <p:extLst>
      <p:ext uri="{BB962C8B-B14F-4D97-AF65-F5344CB8AC3E}">
        <p14:creationId xmlns:p14="http://schemas.microsoft.com/office/powerpoint/2010/main" val="36824725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075">
          <p15:clr>
            <a:srgbClr val="FBAE40"/>
          </p15:clr>
        </p15:guide>
        <p15:guide id="2" orient="horz" pos="409">
          <p15:clr>
            <a:srgbClr val="FBAE40"/>
          </p15:clr>
        </p15:guide>
        <p15:guide id="3" pos="5604">
          <p15:clr>
            <a:srgbClr val="FBAE40"/>
          </p15:clr>
        </p15:guide>
        <p15:guide id="4" pos="5278">
          <p15:clr>
            <a:srgbClr val="FBAE40"/>
          </p15:clr>
        </p15:guide>
        <p15:guide id="5" pos="4910">
          <p15:clr>
            <a:srgbClr val="FBAE40"/>
          </p15:clr>
        </p15:guide>
        <p15:guide id="6" orient="horz" pos="3080">
          <p15:clr>
            <a:srgbClr val="FBAE40"/>
          </p15:clr>
        </p15:guide>
        <p15:guide id="7" pos="383">
          <p15:clr>
            <a:srgbClr val="FBAE40"/>
          </p15:clr>
        </p15:guide>
        <p15:guide id="8" orient="horz" pos="677" userDrawn="1">
          <p15:clr>
            <a:srgbClr val="FBAE40"/>
          </p15:clr>
        </p15:guide>
        <p15:guide id="9" orient="horz" pos="2836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présentation 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CF0F8713-BB46-BB4A-99BF-AC36498D12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352657" y="352800"/>
            <a:ext cx="756000" cy="756000"/>
          </a:xfrm>
          <a:prstGeom prst="rect">
            <a:avLst/>
          </a:prstGeom>
        </p:spPr>
      </p:pic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BC7CF547-C14D-F944-B67B-441514AF1E1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10001" y="352800"/>
            <a:ext cx="3960000" cy="845476"/>
          </a:xfrm>
          <a:prstGeom prst="rect">
            <a:avLst/>
          </a:prstGeom>
        </p:spPr>
        <p:txBody>
          <a:bodyPr wrap="square" lIns="0" tIns="0" rIns="0" bIns="0" anchor="b" anchorCtr="0"/>
          <a:lstStyle>
            <a:lvl1pPr marL="0" indent="0">
              <a:lnSpc>
                <a:spcPts val="2240"/>
              </a:lnSpc>
              <a:spcBef>
                <a:spcPts val="0"/>
              </a:spcBef>
              <a:buFontTx/>
              <a:buNone/>
              <a:defRPr sz="1950" b="1" i="0" kern="1200" baseline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950" baseline="0">
                <a:solidFill>
                  <a:schemeClr val="bg2"/>
                </a:solidFill>
                <a:latin typeface="+mj-lt"/>
              </a:defRPr>
            </a:lvl2pPr>
            <a:lvl3pPr marL="914400" indent="0">
              <a:buFontTx/>
              <a:buNone/>
              <a:defRPr sz="1950" baseline="0">
                <a:solidFill>
                  <a:schemeClr val="bg2"/>
                </a:solidFill>
                <a:latin typeface="+mj-lt"/>
              </a:defRPr>
            </a:lvl3pPr>
            <a:lvl4pPr>
              <a:buFontTx/>
              <a:buNone/>
              <a:defRPr sz="1950" baseline="0">
                <a:solidFill>
                  <a:schemeClr val="bg2"/>
                </a:solidFill>
                <a:latin typeface="+mj-lt"/>
              </a:defRPr>
            </a:lvl4pPr>
            <a:lvl5pPr>
              <a:buFontTx/>
              <a:buNone/>
              <a:defRPr sz="1950" baseline="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OPTION DE TITRE LONG      AVEC LE NOMBRE                     DE 3 LIGNES MAXIMUM</a:t>
            </a:r>
          </a:p>
        </p:txBody>
      </p:sp>
      <p:sp>
        <p:nvSpPr>
          <p:cNvPr id="7" name="Sous-titre 4">
            <a:extLst>
              <a:ext uri="{FF2B5EF4-FFF2-40B4-BE49-F238E27FC236}">
                <a16:creationId xmlns:a16="http://schemas.microsoft.com/office/drawing/2014/main" id="{4F6E0CD7-00BF-3645-9DDC-932D51625F8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1710000" y="1318485"/>
            <a:ext cx="3960000" cy="3825015"/>
          </a:xfrm>
          <a:prstGeom prst="rect">
            <a:avLst/>
          </a:prstGeom>
          <a:solidFill>
            <a:schemeClr val="accent4">
              <a:alpha val="60000"/>
            </a:schemeClr>
          </a:solidFill>
        </p:spPr>
        <p:txBody>
          <a:bodyPr lIns="144000" tIns="90000"/>
          <a:lstStyle>
            <a:lvl1pPr marL="0" indent="0">
              <a:lnSpc>
                <a:spcPct val="93000"/>
              </a:lnSpc>
              <a:spcAft>
                <a:spcPts val="0"/>
              </a:spcAft>
              <a:buFontTx/>
              <a:buNone/>
              <a:defRPr sz="135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588" indent="0">
              <a:buFontTx/>
              <a:buNone/>
              <a:defRPr sz="950" b="1">
                <a:solidFill>
                  <a:schemeClr val="bg1"/>
                </a:solidFill>
              </a:defRPr>
            </a:lvl2pPr>
          </a:lstStyle>
          <a:p>
            <a:r>
              <a:rPr lang="fr-FR" dirty="0"/>
              <a:t>SOUS TITRE ET DESCRIPTION SUR PLUSIEURS LIGNES POSSIBLE</a:t>
            </a:r>
          </a:p>
        </p:txBody>
      </p:sp>
      <p:sp>
        <p:nvSpPr>
          <p:cNvPr id="10" name="Espace réservé du texte 20">
            <a:extLst>
              <a:ext uri="{FF2B5EF4-FFF2-40B4-BE49-F238E27FC236}">
                <a16:creationId xmlns:a16="http://schemas.microsoft.com/office/drawing/2014/main" id="{58105913-781A-DE4A-A852-F00253D54F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72916" y="3567762"/>
            <a:ext cx="3311999" cy="287337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FontTx/>
              <a:buNone/>
              <a:defRPr sz="95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13 MAI 2019 (Insérez date du jour)</a:t>
            </a:r>
          </a:p>
        </p:txBody>
      </p:sp>
      <p:sp>
        <p:nvSpPr>
          <p:cNvPr id="11" name="Espace réservé du texte 22">
            <a:extLst>
              <a:ext uri="{FF2B5EF4-FFF2-40B4-BE49-F238E27FC236}">
                <a16:creationId xmlns:a16="http://schemas.microsoft.com/office/drawing/2014/main" id="{6BA39A7A-3F08-B84A-975D-C39EDADFDA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72917" y="4363555"/>
            <a:ext cx="3311999" cy="595962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FontTx/>
              <a:buNone/>
              <a:defRPr sz="105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CNRS – Nom du laboratoire/direction</a:t>
            </a:r>
          </a:p>
        </p:txBody>
      </p:sp>
      <p:sp>
        <p:nvSpPr>
          <p:cNvPr id="8" name="Espace réservé pour une image  5">
            <a:extLst>
              <a:ext uri="{FF2B5EF4-FFF2-40B4-BE49-F238E27FC236}">
                <a16:creationId xmlns:a16="http://schemas.microsoft.com/office/drawing/2014/main" id="{2206D319-F0CF-0540-825B-A4612FD03AF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1752300"/>
            <a:ext cx="9144000" cy="3391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lIns="1440000" tIns="1224000" rIns="144000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 lang="fr-FR" sz="1350" b="0" i="1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r>
              <a:rPr lang="fr-FR" dirty="0"/>
              <a:t>Cliquez sur l’icône ci-dessous pour insérer une image, puis placez en arrière-plan</a:t>
            </a:r>
          </a:p>
        </p:txBody>
      </p:sp>
    </p:spTree>
    <p:extLst>
      <p:ext uri="{BB962C8B-B14F-4D97-AF65-F5344CB8AC3E}">
        <p14:creationId xmlns:p14="http://schemas.microsoft.com/office/powerpoint/2010/main" val="26383968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075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3 chiff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9ED15C4-D29C-BB4B-8D7B-EF6C8C8A82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66466" y="4759325"/>
            <a:ext cx="511698" cy="152300"/>
          </a:xfrm>
          <a:prstGeom prst="rect">
            <a:avLst/>
          </a:prstGeom>
        </p:spPr>
        <p:txBody>
          <a:bodyPr/>
          <a:lstStyle/>
          <a:p>
            <a:fld id="{26287AE3-0B5F-B949-B061-B9FC3F25EB01}" type="datetime3">
              <a:rPr lang="fr-FR" smtClean="0"/>
              <a:t>16.05.25</a:t>
            </a:fld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661E6F-6415-0848-9C89-8F92F03A9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P </a:t>
            </a:r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2" name="Image 6">
            <a:extLst>
              <a:ext uri="{FF2B5EF4-FFF2-40B4-BE49-F238E27FC236}">
                <a16:creationId xmlns:a16="http://schemas.microsoft.com/office/drawing/2014/main" id="{E95EBE8E-DEA7-7D49-9D0D-1A2915F1E3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71544" y="4606924"/>
            <a:ext cx="466825" cy="466825"/>
          </a:xfrm>
          <a:prstGeom prst="rect">
            <a:avLst/>
          </a:prstGeom>
          <a:ln>
            <a:noFill/>
          </a:ln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EAF078B7-0789-5241-B2D4-3F7667ABFF0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5369" y="177388"/>
            <a:ext cx="4591771" cy="523926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500" b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fr-FR" dirty="0"/>
              <a:t>TITRE 1</a:t>
            </a:r>
            <a:br>
              <a:rPr lang="fr-FR" dirty="0"/>
            </a:br>
            <a:r>
              <a:rPr lang="fr-FR" dirty="0"/>
              <a:t>SUR 2 LIGNES POSSIBLE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A97BC6-46A5-F94D-951D-B2BF1559A635}"/>
              </a:ext>
            </a:extLst>
          </p:cNvPr>
          <p:cNvSpPr/>
          <p:nvPr userDrawn="1"/>
        </p:nvSpPr>
        <p:spPr>
          <a:xfrm>
            <a:off x="608013" y="1288"/>
            <a:ext cx="252000" cy="6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B08A57-6C93-3947-A147-448707A7B06D}"/>
              </a:ext>
            </a:extLst>
          </p:cNvPr>
          <p:cNvSpPr/>
          <p:nvPr userDrawn="1"/>
        </p:nvSpPr>
        <p:spPr bwMode="gray">
          <a:xfrm>
            <a:off x="8928100" y="4153500"/>
            <a:ext cx="215900" cy="99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C5758F2-19F7-874A-8210-5E497A043340}"/>
              </a:ext>
            </a:extLst>
          </p:cNvPr>
          <p:cNvSpPr/>
          <p:nvPr userDrawn="1"/>
        </p:nvSpPr>
        <p:spPr bwMode="gray">
          <a:xfrm>
            <a:off x="7560332" y="4927500"/>
            <a:ext cx="1583668" cy="21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Espace réservé du texte 20">
            <a:extLst>
              <a:ext uri="{FF2B5EF4-FFF2-40B4-BE49-F238E27FC236}">
                <a16:creationId xmlns:a16="http://schemas.microsoft.com/office/drawing/2014/main" id="{BF1C7D8A-7AE2-1842-9CC9-9DFD57093BF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91137" y="1383032"/>
            <a:ext cx="1454046" cy="434007"/>
          </a:xfrm>
          <a:prstGeom prst="rect">
            <a:avLst/>
          </a:prstGeom>
          <a:solidFill>
            <a:schemeClr val="accent4"/>
          </a:solidFill>
        </p:spPr>
        <p:txBody>
          <a:bodyPr wrap="square" lIns="108000" tIns="108000" rIns="108000" bIns="108000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Tx/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0 000</a:t>
            </a:r>
          </a:p>
        </p:txBody>
      </p:sp>
      <p:sp>
        <p:nvSpPr>
          <p:cNvPr id="16" name="Espace réservé du texte 20">
            <a:extLst>
              <a:ext uri="{FF2B5EF4-FFF2-40B4-BE49-F238E27FC236}">
                <a16:creationId xmlns:a16="http://schemas.microsoft.com/office/drawing/2014/main" id="{91AFB497-7AB0-BA48-AB70-C93C5206552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91137" y="1817039"/>
            <a:ext cx="2303488" cy="431075"/>
          </a:xfrm>
          <a:prstGeom prst="rect">
            <a:avLst/>
          </a:prstGeom>
          <a:noFill/>
        </p:spPr>
        <p:txBody>
          <a:bodyPr wrap="square" lIns="108000" tIns="36000" rIns="108000" bIns="0"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Tx/>
              <a:buNone/>
              <a:defRPr sz="9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fr-FR" dirty="0"/>
              <a:t>Texte</a:t>
            </a:r>
          </a:p>
          <a:p>
            <a:pPr lvl="0"/>
            <a:r>
              <a:rPr lang="fr-FR" dirty="0"/>
              <a:t>sur 3 lignes </a:t>
            </a:r>
          </a:p>
          <a:p>
            <a:pPr lvl="0"/>
            <a:r>
              <a:rPr lang="fr-FR" dirty="0"/>
              <a:t>maximum</a:t>
            </a:r>
          </a:p>
        </p:txBody>
      </p:sp>
      <p:sp>
        <p:nvSpPr>
          <p:cNvPr id="17" name="Espace réservé du texte 20">
            <a:extLst>
              <a:ext uri="{FF2B5EF4-FFF2-40B4-BE49-F238E27FC236}">
                <a16:creationId xmlns:a16="http://schemas.microsoft.com/office/drawing/2014/main" id="{6CC7F1EC-A483-8749-BACF-765DFFF0B9D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91137" y="2508975"/>
            <a:ext cx="1454046" cy="434007"/>
          </a:xfrm>
          <a:prstGeom prst="rect">
            <a:avLst/>
          </a:prstGeom>
          <a:solidFill>
            <a:schemeClr val="accent4"/>
          </a:solidFill>
        </p:spPr>
        <p:txBody>
          <a:bodyPr wrap="square" lIns="108000" tIns="108000" rIns="108000" bIns="108000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Tx/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0 000</a:t>
            </a:r>
          </a:p>
        </p:txBody>
      </p:sp>
      <p:sp>
        <p:nvSpPr>
          <p:cNvPr id="18" name="Espace réservé du texte 20">
            <a:extLst>
              <a:ext uri="{FF2B5EF4-FFF2-40B4-BE49-F238E27FC236}">
                <a16:creationId xmlns:a16="http://schemas.microsoft.com/office/drawing/2014/main" id="{8C060709-9EE4-BD45-B72D-0C853E95E82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91137" y="2942982"/>
            <a:ext cx="2303488" cy="431075"/>
          </a:xfrm>
          <a:prstGeom prst="rect">
            <a:avLst/>
          </a:prstGeom>
          <a:noFill/>
        </p:spPr>
        <p:txBody>
          <a:bodyPr wrap="square" lIns="108000" tIns="36000" rIns="108000" bIns="0"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Tx/>
              <a:buNone/>
              <a:defRPr sz="9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fr-FR" dirty="0"/>
              <a:t>Texte</a:t>
            </a:r>
          </a:p>
          <a:p>
            <a:pPr lvl="0"/>
            <a:r>
              <a:rPr lang="fr-FR" dirty="0"/>
              <a:t>sur 3 lignes </a:t>
            </a:r>
          </a:p>
          <a:p>
            <a:pPr lvl="0"/>
            <a:r>
              <a:rPr lang="fr-FR" dirty="0"/>
              <a:t>maximum</a:t>
            </a:r>
          </a:p>
        </p:txBody>
      </p:sp>
      <p:sp>
        <p:nvSpPr>
          <p:cNvPr id="19" name="Espace réservé du texte 20">
            <a:extLst>
              <a:ext uri="{FF2B5EF4-FFF2-40B4-BE49-F238E27FC236}">
                <a16:creationId xmlns:a16="http://schemas.microsoft.com/office/drawing/2014/main" id="{96B928A6-D05B-0A45-80D9-FFEEA99C151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91137" y="3634918"/>
            <a:ext cx="1454046" cy="434007"/>
          </a:xfrm>
          <a:prstGeom prst="rect">
            <a:avLst/>
          </a:prstGeom>
          <a:solidFill>
            <a:schemeClr val="accent4"/>
          </a:solidFill>
        </p:spPr>
        <p:txBody>
          <a:bodyPr wrap="square" lIns="108000" tIns="108000" rIns="108000" bIns="108000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Tx/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0 000</a:t>
            </a:r>
          </a:p>
        </p:txBody>
      </p:sp>
      <p:sp>
        <p:nvSpPr>
          <p:cNvPr id="20" name="Espace réservé du texte 20">
            <a:extLst>
              <a:ext uri="{FF2B5EF4-FFF2-40B4-BE49-F238E27FC236}">
                <a16:creationId xmlns:a16="http://schemas.microsoft.com/office/drawing/2014/main" id="{6936406D-E41D-E44E-9576-D955ECFE024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91137" y="4068925"/>
            <a:ext cx="2303488" cy="431075"/>
          </a:xfrm>
          <a:prstGeom prst="rect">
            <a:avLst/>
          </a:prstGeom>
          <a:noFill/>
        </p:spPr>
        <p:txBody>
          <a:bodyPr wrap="square" lIns="108000" tIns="36000" rIns="108000" bIns="0"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Tx/>
              <a:buNone/>
              <a:defRPr sz="9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fr-FR" dirty="0"/>
              <a:t>Texte</a:t>
            </a:r>
          </a:p>
          <a:p>
            <a:pPr lvl="0"/>
            <a:r>
              <a:rPr lang="fr-FR" dirty="0"/>
              <a:t>sur 3 lignes </a:t>
            </a:r>
          </a:p>
          <a:p>
            <a:pPr lvl="0"/>
            <a:r>
              <a:rPr lang="fr-FR" dirty="0"/>
              <a:t>maximum</a:t>
            </a:r>
          </a:p>
        </p:txBody>
      </p:sp>
      <p:sp>
        <p:nvSpPr>
          <p:cNvPr id="21" name="Espace réservé du texte 22">
            <a:extLst>
              <a:ext uri="{FF2B5EF4-FFF2-40B4-BE49-F238E27FC236}">
                <a16:creationId xmlns:a16="http://schemas.microsoft.com/office/drawing/2014/main" id="{A63475F9-7841-AF47-A9FC-B4582ACCE0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8013" y="1080000"/>
            <a:ext cx="4472814" cy="342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600" b="1" i="0" baseline="0">
                <a:solidFill>
                  <a:schemeClr val="accent4"/>
                </a:solidFill>
                <a:latin typeface="+mn-lt"/>
              </a:defRPr>
            </a:lvl1pPr>
            <a:lvl2pPr marL="457200" indent="0">
              <a:buClr>
                <a:schemeClr val="accent4"/>
              </a:buClr>
              <a:buFontTx/>
              <a:buNone/>
              <a:defRPr sz="1350" baseline="0">
                <a:solidFill>
                  <a:schemeClr val="bg2"/>
                </a:solidFill>
                <a:latin typeface="+mn-lt"/>
              </a:defRPr>
            </a:lvl2pPr>
            <a:lvl3pPr marL="1257300" indent="-342900">
              <a:buFont typeface="Arial" panose="020B0604020202020204" pitchFamily="34" charset="0"/>
              <a:buChar char="•"/>
              <a:defRPr sz="1350">
                <a:solidFill>
                  <a:schemeClr val="bg2"/>
                </a:solidFill>
                <a:latin typeface="+mn-lt"/>
              </a:defRPr>
            </a:lvl3pPr>
            <a:lvl4pPr marL="1657350" indent="-285750">
              <a:buClr>
                <a:schemeClr val="tx2"/>
              </a:buClr>
              <a:buFont typeface="Wingdings" pitchFamily="2" charset="2"/>
              <a:buChar char="ü"/>
              <a:defRPr sz="1350">
                <a:solidFill>
                  <a:schemeClr val="bg2"/>
                </a:solidFill>
                <a:latin typeface="+mn-lt"/>
              </a:defRPr>
            </a:lvl4pPr>
            <a:lvl5pPr marL="1828800" indent="0">
              <a:buClr>
                <a:schemeClr val="tx2"/>
              </a:buClr>
              <a:buFontTx/>
              <a:buNone/>
              <a:defRPr sz="135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Cliquez pour insérer du texte</a:t>
            </a:r>
          </a:p>
          <a:p>
            <a:pPr lvl="1"/>
            <a:r>
              <a:rPr lang="fr-FR" dirty="0"/>
              <a:t>Deuxième niveau</a:t>
            </a:r>
            <a:br>
              <a:rPr lang="fr-FR" dirty="0"/>
            </a:br>
            <a:r>
              <a:rPr lang="fr-FR" dirty="0" err="1"/>
              <a:t>jhywj</a:t>
            </a:r>
            <a:r>
              <a:rPr lang="fr-FR" dirty="0"/>
              <a:t> </a:t>
            </a:r>
            <a:r>
              <a:rPr lang="fr-FR" dirty="0" err="1"/>
              <a:t>chwjgvjchxgvxcjhgv</a:t>
            </a:r>
            <a:r>
              <a:rPr lang="fr-FR" dirty="0"/>
              <a:t> </a:t>
            </a:r>
            <a:r>
              <a:rPr lang="fr-FR" dirty="0" err="1"/>
              <a:t>jcjwxgcvjxgvjhcgwjghj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695967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075">
          <p15:clr>
            <a:srgbClr val="FBAE40"/>
          </p15:clr>
        </p15:guide>
        <p15:guide id="2" orient="horz" pos="409">
          <p15:clr>
            <a:srgbClr val="FBAE40"/>
          </p15:clr>
        </p15:guide>
        <p15:guide id="3" pos="5604">
          <p15:clr>
            <a:srgbClr val="FBAE40"/>
          </p15:clr>
        </p15:guide>
        <p15:guide id="4" pos="5278">
          <p15:clr>
            <a:srgbClr val="FBAE40"/>
          </p15:clr>
        </p15:guide>
        <p15:guide id="5" pos="4910">
          <p15:clr>
            <a:srgbClr val="FBAE40"/>
          </p15:clr>
        </p15:guide>
        <p15:guide id="6" orient="horz" pos="3080">
          <p15:clr>
            <a:srgbClr val="FBAE40"/>
          </p15:clr>
        </p15:guide>
        <p15:guide id="7" pos="383">
          <p15:clr>
            <a:srgbClr val="FBAE40"/>
          </p15:clr>
        </p15:guide>
        <p15:guide id="8" orient="horz" pos="677" userDrawn="1">
          <p15:clr>
            <a:srgbClr val="FBAE40"/>
          </p15:clr>
        </p15:guide>
        <p15:guide id="9" orient="horz" pos="2836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5 chiff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9ED15C4-D29C-BB4B-8D7B-EF6C8C8A82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66466" y="4759325"/>
            <a:ext cx="511698" cy="152300"/>
          </a:xfrm>
          <a:prstGeom prst="rect">
            <a:avLst/>
          </a:prstGeom>
        </p:spPr>
        <p:txBody>
          <a:bodyPr/>
          <a:lstStyle/>
          <a:p>
            <a:fld id="{26287AE3-0B5F-B949-B061-B9FC3F25EB01}" type="datetime3">
              <a:rPr lang="fr-FR" smtClean="0"/>
              <a:t>16.05.25</a:t>
            </a:fld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661E6F-6415-0848-9C89-8F92F03A9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P </a:t>
            </a:r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2" name="Image 6">
            <a:extLst>
              <a:ext uri="{FF2B5EF4-FFF2-40B4-BE49-F238E27FC236}">
                <a16:creationId xmlns:a16="http://schemas.microsoft.com/office/drawing/2014/main" id="{E95EBE8E-DEA7-7D49-9D0D-1A2915F1E3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71544" y="4606924"/>
            <a:ext cx="466825" cy="466825"/>
          </a:xfrm>
          <a:prstGeom prst="rect">
            <a:avLst/>
          </a:prstGeom>
          <a:ln>
            <a:noFill/>
          </a:ln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EAF078B7-0789-5241-B2D4-3F7667ABFF0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5369" y="177388"/>
            <a:ext cx="4591771" cy="523926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500" b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fr-FR" dirty="0"/>
              <a:t>TITRE 1</a:t>
            </a:r>
            <a:br>
              <a:rPr lang="fr-FR" dirty="0"/>
            </a:br>
            <a:r>
              <a:rPr lang="fr-FR" dirty="0"/>
              <a:t>SUR 2 LIGNES POSSIBLE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A97BC6-46A5-F94D-951D-B2BF1559A635}"/>
              </a:ext>
            </a:extLst>
          </p:cNvPr>
          <p:cNvSpPr/>
          <p:nvPr userDrawn="1"/>
        </p:nvSpPr>
        <p:spPr>
          <a:xfrm>
            <a:off x="608013" y="1288"/>
            <a:ext cx="252000" cy="6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B08A57-6C93-3947-A147-448707A7B06D}"/>
              </a:ext>
            </a:extLst>
          </p:cNvPr>
          <p:cNvSpPr/>
          <p:nvPr userDrawn="1"/>
        </p:nvSpPr>
        <p:spPr bwMode="gray">
          <a:xfrm>
            <a:off x="8928100" y="4153500"/>
            <a:ext cx="215900" cy="99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C5758F2-19F7-874A-8210-5E497A043340}"/>
              </a:ext>
            </a:extLst>
          </p:cNvPr>
          <p:cNvSpPr/>
          <p:nvPr userDrawn="1"/>
        </p:nvSpPr>
        <p:spPr bwMode="gray">
          <a:xfrm>
            <a:off x="7560332" y="4927500"/>
            <a:ext cx="1583668" cy="21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B866EDA9-925E-7048-A118-E6789B2AF41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8014" y="1080000"/>
            <a:ext cx="3013551" cy="342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600" b="1" i="0" baseline="0">
                <a:solidFill>
                  <a:schemeClr val="accent4"/>
                </a:solidFill>
                <a:latin typeface="+mn-lt"/>
              </a:defRPr>
            </a:lvl1pPr>
            <a:lvl2pPr marL="457200" indent="0">
              <a:buClr>
                <a:schemeClr val="accent4"/>
              </a:buClr>
              <a:buFontTx/>
              <a:buNone/>
              <a:defRPr sz="1350" baseline="0">
                <a:solidFill>
                  <a:schemeClr val="bg2"/>
                </a:solidFill>
                <a:latin typeface="+mn-lt"/>
              </a:defRPr>
            </a:lvl2pPr>
            <a:lvl3pPr marL="1257300" indent="-342900">
              <a:buFont typeface="Arial" panose="020B0604020202020204" pitchFamily="34" charset="0"/>
              <a:buChar char="•"/>
              <a:defRPr sz="1350">
                <a:solidFill>
                  <a:schemeClr val="bg2"/>
                </a:solidFill>
                <a:latin typeface="+mn-lt"/>
              </a:defRPr>
            </a:lvl3pPr>
            <a:lvl4pPr marL="1657350" indent="-285750">
              <a:buClr>
                <a:schemeClr val="tx2"/>
              </a:buClr>
              <a:buFont typeface="Wingdings" pitchFamily="2" charset="2"/>
              <a:buChar char="ü"/>
              <a:defRPr sz="1350">
                <a:solidFill>
                  <a:schemeClr val="bg2"/>
                </a:solidFill>
                <a:latin typeface="+mn-lt"/>
              </a:defRPr>
            </a:lvl4pPr>
            <a:lvl5pPr marL="1828800" indent="0">
              <a:buClr>
                <a:schemeClr val="tx2"/>
              </a:buClr>
              <a:buFontTx/>
              <a:buNone/>
              <a:defRPr sz="135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Cliquez pour insérer du texte</a:t>
            </a:r>
          </a:p>
          <a:p>
            <a:pPr lvl="1"/>
            <a:r>
              <a:rPr lang="fr-FR" dirty="0"/>
              <a:t>Deuxième niveau</a:t>
            </a:r>
            <a:br>
              <a:rPr lang="fr-FR" dirty="0"/>
            </a:br>
            <a:r>
              <a:rPr lang="fr-FR" dirty="0" err="1"/>
              <a:t>jhywj</a:t>
            </a:r>
            <a:r>
              <a:rPr lang="fr-FR" dirty="0"/>
              <a:t> </a:t>
            </a:r>
            <a:r>
              <a:rPr lang="fr-FR" dirty="0" err="1"/>
              <a:t>chwjgvjchxgvxcjhgv</a:t>
            </a:r>
            <a:r>
              <a:rPr lang="fr-FR" dirty="0"/>
              <a:t> </a:t>
            </a:r>
            <a:r>
              <a:rPr lang="fr-FR" dirty="0" err="1"/>
              <a:t>jcjwxgcvjxgvjhcgwjghj</a:t>
            </a:r>
            <a:endParaRPr lang="fr-FR" dirty="0"/>
          </a:p>
        </p:txBody>
      </p:sp>
      <p:sp>
        <p:nvSpPr>
          <p:cNvPr id="21" name="Espace réservé du texte 20">
            <a:extLst>
              <a:ext uri="{FF2B5EF4-FFF2-40B4-BE49-F238E27FC236}">
                <a16:creationId xmlns:a16="http://schemas.microsoft.com/office/drawing/2014/main" id="{A43996AC-91D5-4645-8253-29FEA7768B8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70557" y="1466236"/>
            <a:ext cx="1613941" cy="752308"/>
          </a:xfrm>
          <a:prstGeom prst="rect">
            <a:avLst/>
          </a:prstGeom>
          <a:solidFill>
            <a:schemeClr val="bg1"/>
          </a:solidFill>
        </p:spPr>
        <p:txBody>
          <a:bodyPr wrap="square" lIns="108000" tIns="108000" rIns="0" bIns="0" anchor="b" anchorCtr="0"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Tx/>
              <a:buNone/>
              <a:defRPr sz="4400" b="1" spc="-15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0 000</a:t>
            </a:r>
          </a:p>
        </p:txBody>
      </p:sp>
      <p:sp>
        <p:nvSpPr>
          <p:cNvPr id="22" name="Espace réservé du texte 20">
            <a:extLst>
              <a:ext uri="{FF2B5EF4-FFF2-40B4-BE49-F238E27FC236}">
                <a16:creationId xmlns:a16="http://schemas.microsoft.com/office/drawing/2014/main" id="{3DCE8D01-1D51-BC4F-B119-A4D7D76E0B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70558" y="2218544"/>
            <a:ext cx="1613941" cy="394723"/>
          </a:xfrm>
          <a:prstGeom prst="rect">
            <a:avLst/>
          </a:prstGeom>
          <a:noFill/>
        </p:spPr>
        <p:txBody>
          <a:bodyPr wrap="square" lIns="108000" tIns="0" rIns="108000" bIns="0"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Tx/>
              <a:buNone/>
              <a:defRPr sz="9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fr-FR" dirty="0"/>
              <a:t>Texte</a:t>
            </a:r>
          </a:p>
          <a:p>
            <a:pPr lvl="0"/>
            <a:r>
              <a:rPr lang="fr-FR" dirty="0"/>
              <a:t>sur nombre de lignes </a:t>
            </a:r>
          </a:p>
          <a:p>
            <a:pPr lvl="0"/>
            <a:r>
              <a:rPr lang="fr-FR" dirty="0"/>
              <a:t>souhaité</a:t>
            </a:r>
          </a:p>
        </p:txBody>
      </p:sp>
      <p:sp>
        <p:nvSpPr>
          <p:cNvPr id="24" name="Espace réservé du texte 20">
            <a:extLst>
              <a:ext uri="{FF2B5EF4-FFF2-40B4-BE49-F238E27FC236}">
                <a16:creationId xmlns:a16="http://schemas.microsoft.com/office/drawing/2014/main" id="{7D011DDD-F674-E04D-B4B9-F71E5E20A96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0" y="1020593"/>
            <a:ext cx="1613941" cy="518398"/>
          </a:xfrm>
          <a:prstGeom prst="rect">
            <a:avLst/>
          </a:prstGeom>
          <a:solidFill>
            <a:schemeClr val="bg1"/>
          </a:solidFill>
        </p:spPr>
        <p:txBody>
          <a:bodyPr wrap="square" lIns="108000" tIns="108000" rIns="0" bIns="0" anchor="b" anchorCtr="0"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Tx/>
              <a:buNone/>
              <a:defRPr sz="2800" b="1" spc="-15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fr-FR" dirty="0"/>
              <a:t>0 000</a:t>
            </a:r>
          </a:p>
        </p:txBody>
      </p:sp>
      <p:sp>
        <p:nvSpPr>
          <p:cNvPr id="25" name="Espace réservé du texte 20">
            <a:extLst>
              <a:ext uri="{FF2B5EF4-FFF2-40B4-BE49-F238E27FC236}">
                <a16:creationId xmlns:a16="http://schemas.microsoft.com/office/drawing/2014/main" id="{1C6ADE64-C22C-BD4D-A36E-265EDEB3133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72001" y="1538991"/>
            <a:ext cx="1613941" cy="394723"/>
          </a:xfrm>
          <a:prstGeom prst="rect">
            <a:avLst/>
          </a:prstGeom>
          <a:noFill/>
        </p:spPr>
        <p:txBody>
          <a:bodyPr wrap="square" lIns="108000" tIns="0" rIns="108000" bIns="0"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Tx/>
              <a:buNone/>
              <a:defRPr sz="9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fr-FR" dirty="0"/>
              <a:t>Texte</a:t>
            </a:r>
          </a:p>
          <a:p>
            <a:pPr lvl="0"/>
            <a:r>
              <a:rPr lang="fr-FR" dirty="0"/>
              <a:t>sur nombre de lignes </a:t>
            </a:r>
          </a:p>
          <a:p>
            <a:pPr lvl="0"/>
            <a:r>
              <a:rPr lang="fr-FR" dirty="0"/>
              <a:t>souhaité</a:t>
            </a:r>
          </a:p>
        </p:txBody>
      </p:sp>
      <p:sp>
        <p:nvSpPr>
          <p:cNvPr id="26" name="Espace réservé du texte 20">
            <a:extLst>
              <a:ext uri="{FF2B5EF4-FFF2-40B4-BE49-F238E27FC236}">
                <a16:creationId xmlns:a16="http://schemas.microsoft.com/office/drawing/2014/main" id="{F4E1B1C6-FE35-3F4D-8863-464C71ACE2D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021704" y="2323309"/>
            <a:ext cx="1613941" cy="401442"/>
          </a:xfrm>
          <a:prstGeom prst="rect">
            <a:avLst/>
          </a:prstGeom>
          <a:solidFill>
            <a:schemeClr val="bg1"/>
          </a:solidFill>
        </p:spPr>
        <p:txBody>
          <a:bodyPr wrap="square" lIns="108000" tIns="108000" rIns="0" bIns="0" anchor="b" anchorCtr="0"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Tx/>
              <a:buNone/>
              <a:defRPr sz="2000" b="1" spc="0">
                <a:solidFill>
                  <a:schemeClr val="accent6"/>
                </a:solidFill>
              </a:defRPr>
            </a:lvl1pPr>
          </a:lstStyle>
          <a:p>
            <a:pPr lvl="0"/>
            <a:r>
              <a:rPr lang="fr-FR" dirty="0"/>
              <a:t>0 000</a:t>
            </a:r>
          </a:p>
        </p:txBody>
      </p:sp>
      <p:sp>
        <p:nvSpPr>
          <p:cNvPr id="27" name="Espace réservé du texte 20">
            <a:extLst>
              <a:ext uri="{FF2B5EF4-FFF2-40B4-BE49-F238E27FC236}">
                <a16:creationId xmlns:a16="http://schemas.microsoft.com/office/drawing/2014/main" id="{7ABCB8F0-653E-D141-A479-190D260E210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21705" y="2724751"/>
            <a:ext cx="1613941" cy="394723"/>
          </a:xfrm>
          <a:prstGeom prst="rect">
            <a:avLst/>
          </a:prstGeom>
          <a:noFill/>
        </p:spPr>
        <p:txBody>
          <a:bodyPr wrap="square" lIns="108000" tIns="0" rIns="108000" bIns="0"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Tx/>
              <a:buNone/>
              <a:defRPr sz="9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fr-FR" dirty="0"/>
              <a:t>Texte</a:t>
            </a:r>
          </a:p>
          <a:p>
            <a:pPr lvl="0"/>
            <a:r>
              <a:rPr lang="fr-FR" dirty="0"/>
              <a:t>sur nombre de lignes </a:t>
            </a:r>
          </a:p>
          <a:p>
            <a:pPr lvl="0"/>
            <a:r>
              <a:rPr lang="fr-FR" dirty="0"/>
              <a:t>souhaité</a:t>
            </a:r>
          </a:p>
        </p:txBody>
      </p:sp>
      <p:sp>
        <p:nvSpPr>
          <p:cNvPr id="28" name="Espace réservé du texte 20">
            <a:extLst>
              <a:ext uri="{FF2B5EF4-FFF2-40B4-BE49-F238E27FC236}">
                <a16:creationId xmlns:a16="http://schemas.microsoft.com/office/drawing/2014/main" id="{F66633FC-7757-8649-B030-05D9272448D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55764" y="3239552"/>
            <a:ext cx="1613941" cy="518398"/>
          </a:xfrm>
          <a:prstGeom prst="rect">
            <a:avLst/>
          </a:prstGeom>
          <a:solidFill>
            <a:schemeClr val="bg1"/>
          </a:solidFill>
        </p:spPr>
        <p:txBody>
          <a:bodyPr wrap="square" lIns="108000" tIns="108000" rIns="0" bIns="0" anchor="b" anchorCtr="0"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Tx/>
              <a:buNone/>
              <a:defRPr sz="2800" b="1" spc="-15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fr-FR" dirty="0"/>
              <a:t>0 000</a:t>
            </a:r>
          </a:p>
        </p:txBody>
      </p:sp>
      <p:sp>
        <p:nvSpPr>
          <p:cNvPr id="29" name="Espace réservé du texte 20">
            <a:extLst>
              <a:ext uri="{FF2B5EF4-FFF2-40B4-BE49-F238E27FC236}">
                <a16:creationId xmlns:a16="http://schemas.microsoft.com/office/drawing/2014/main" id="{4719A5DA-CBF9-0242-9CDA-BF64E70479C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55765" y="3757950"/>
            <a:ext cx="1613941" cy="394723"/>
          </a:xfrm>
          <a:prstGeom prst="rect">
            <a:avLst/>
          </a:prstGeom>
          <a:noFill/>
        </p:spPr>
        <p:txBody>
          <a:bodyPr wrap="square" lIns="108000" tIns="0" rIns="108000" bIns="0"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Tx/>
              <a:buNone/>
              <a:defRPr sz="9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fr-FR" dirty="0"/>
              <a:t>Texte</a:t>
            </a:r>
          </a:p>
          <a:p>
            <a:pPr lvl="0"/>
            <a:r>
              <a:rPr lang="fr-FR" dirty="0"/>
              <a:t>sur nombre de lignes </a:t>
            </a:r>
          </a:p>
          <a:p>
            <a:pPr lvl="0"/>
            <a:r>
              <a:rPr lang="fr-FR" dirty="0"/>
              <a:t>souhaité</a:t>
            </a:r>
          </a:p>
        </p:txBody>
      </p:sp>
      <p:sp>
        <p:nvSpPr>
          <p:cNvPr id="30" name="Espace réservé du texte 20">
            <a:extLst>
              <a:ext uri="{FF2B5EF4-FFF2-40B4-BE49-F238E27FC236}">
                <a16:creationId xmlns:a16="http://schemas.microsoft.com/office/drawing/2014/main" id="{C0FC2DF1-14A5-944F-9BCA-1565C5C0AA7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17298" y="3471952"/>
            <a:ext cx="1613941" cy="635353"/>
          </a:xfrm>
          <a:prstGeom prst="rect">
            <a:avLst/>
          </a:prstGeom>
          <a:solidFill>
            <a:schemeClr val="bg1"/>
          </a:solidFill>
        </p:spPr>
        <p:txBody>
          <a:bodyPr wrap="square" lIns="108000" tIns="108000" rIns="0" bIns="0" anchor="b" anchorCtr="0"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Tx/>
              <a:buNone/>
              <a:defRPr sz="3600" b="1" spc="-150">
                <a:solidFill>
                  <a:schemeClr val="accent4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fr-FR" dirty="0"/>
              <a:t>0 000</a:t>
            </a:r>
          </a:p>
        </p:txBody>
      </p:sp>
      <p:sp>
        <p:nvSpPr>
          <p:cNvPr id="31" name="Espace réservé du texte 20">
            <a:extLst>
              <a:ext uri="{FF2B5EF4-FFF2-40B4-BE49-F238E27FC236}">
                <a16:creationId xmlns:a16="http://schemas.microsoft.com/office/drawing/2014/main" id="{6B5B4FBA-FA9A-7643-9DC5-B356C6A91F8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117298" y="4107305"/>
            <a:ext cx="1613941" cy="394723"/>
          </a:xfrm>
          <a:prstGeom prst="rect">
            <a:avLst/>
          </a:prstGeom>
          <a:noFill/>
        </p:spPr>
        <p:txBody>
          <a:bodyPr wrap="square" lIns="108000" tIns="0" rIns="108000" bIns="0"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Tx/>
              <a:buNone/>
              <a:defRPr sz="9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fr-FR" dirty="0"/>
              <a:t>Texte</a:t>
            </a:r>
          </a:p>
          <a:p>
            <a:pPr lvl="0"/>
            <a:r>
              <a:rPr lang="fr-FR" dirty="0"/>
              <a:t>sur nombre de lignes </a:t>
            </a:r>
          </a:p>
          <a:p>
            <a:pPr lvl="0"/>
            <a:r>
              <a:rPr lang="fr-FR" dirty="0"/>
              <a:t>souhaité</a:t>
            </a:r>
          </a:p>
        </p:txBody>
      </p:sp>
    </p:spTree>
    <p:extLst>
      <p:ext uri="{BB962C8B-B14F-4D97-AF65-F5344CB8AC3E}">
        <p14:creationId xmlns:p14="http://schemas.microsoft.com/office/powerpoint/2010/main" val="10499296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075">
          <p15:clr>
            <a:srgbClr val="FBAE40"/>
          </p15:clr>
        </p15:guide>
        <p15:guide id="2" orient="horz" pos="409">
          <p15:clr>
            <a:srgbClr val="FBAE40"/>
          </p15:clr>
        </p15:guide>
        <p15:guide id="3" pos="5604">
          <p15:clr>
            <a:srgbClr val="FBAE40"/>
          </p15:clr>
        </p15:guide>
        <p15:guide id="4" pos="5278">
          <p15:clr>
            <a:srgbClr val="FBAE40"/>
          </p15:clr>
        </p15:guide>
        <p15:guide id="5" pos="4910">
          <p15:clr>
            <a:srgbClr val="FBAE40"/>
          </p15:clr>
        </p15:guide>
        <p15:guide id="6" orient="horz" pos="3080">
          <p15:clr>
            <a:srgbClr val="FBAE40"/>
          </p15:clr>
        </p15:guide>
        <p15:guide id="7" pos="383">
          <p15:clr>
            <a:srgbClr val="FBAE40"/>
          </p15:clr>
        </p15:guide>
        <p15:guide id="8" orient="horz" pos="677" userDrawn="1">
          <p15:clr>
            <a:srgbClr val="FBAE40"/>
          </p15:clr>
        </p15:guide>
        <p15:guide id="9" orient="horz" pos="2836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s V +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9ED15C4-D29C-BB4B-8D7B-EF6C8C8A82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66466" y="4759325"/>
            <a:ext cx="511698" cy="152300"/>
          </a:xfrm>
          <a:prstGeom prst="rect">
            <a:avLst/>
          </a:prstGeom>
        </p:spPr>
        <p:txBody>
          <a:bodyPr/>
          <a:lstStyle/>
          <a:p>
            <a:fld id="{AC1BECFE-0483-BE4B-A4DE-D46D28BD729B}" type="datetime3">
              <a:rPr lang="fr-FR" smtClean="0"/>
              <a:t>16.05.25</a:t>
            </a:fld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661E6F-6415-0848-9C89-8F92F03A9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P </a:t>
            </a:r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2" name="Image 6">
            <a:extLst>
              <a:ext uri="{FF2B5EF4-FFF2-40B4-BE49-F238E27FC236}">
                <a16:creationId xmlns:a16="http://schemas.microsoft.com/office/drawing/2014/main" id="{E95EBE8E-DEA7-7D49-9D0D-1A2915F1E3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71544" y="4606924"/>
            <a:ext cx="466825" cy="466825"/>
          </a:xfrm>
          <a:prstGeom prst="rect">
            <a:avLst/>
          </a:prstGeom>
          <a:ln>
            <a:noFill/>
          </a:ln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EAF078B7-0789-5241-B2D4-3F7667ABFF0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5369" y="177388"/>
            <a:ext cx="4591771" cy="523926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500" b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fr-FR" dirty="0"/>
              <a:t>TITRE 1</a:t>
            </a:r>
            <a:br>
              <a:rPr lang="fr-FR" dirty="0"/>
            </a:br>
            <a:r>
              <a:rPr lang="fr-FR" dirty="0"/>
              <a:t>SUR 2 LIGNES POSSIBLE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A97BC6-46A5-F94D-951D-B2BF1559A635}"/>
              </a:ext>
            </a:extLst>
          </p:cNvPr>
          <p:cNvSpPr/>
          <p:nvPr userDrawn="1"/>
        </p:nvSpPr>
        <p:spPr>
          <a:xfrm>
            <a:off x="608013" y="1288"/>
            <a:ext cx="252000" cy="6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B08A57-6C93-3947-A147-448707A7B06D}"/>
              </a:ext>
            </a:extLst>
          </p:cNvPr>
          <p:cNvSpPr/>
          <p:nvPr userDrawn="1"/>
        </p:nvSpPr>
        <p:spPr bwMode="gray">
          <a:xfrm>
            <a:off x="8928100" y="4153500"/>
            <a:ext cx="215900" cy="99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C5758F2-19F7-874A-8210-5E497A043340}"/>
              </a:ext>
            </a:extLst>
          </p:cNvPr>
          <p:cNvSpPr/>
          <p:nvPr userDrawn="1"/>
        </p:nvSpPr>
        <p:spPr bwMode="gray">
          <a:xfrm>
            <a:off x="7560332" y="4927500"/>
            <a:ext cx="1583668" cy="21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Espace réservé du texte 22">
            <a:extLst>
              <a:ext uri="{FF2B5EF4-FFF2-40B4-BE49-F238E27FC236}">
                <a16:creationId xmlns:a16="http://schemas.microsoft.com/office/drawing/2014/main" id="{4E76D514-8826-594C-8203-878B45423F6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08433" y="3976070"/>
            <a:ext cx="1826507" cy="523927"/>
          </a:xfrm>
          <a:prstGeom prst="rect">
            <a:avLst/>
          </a:prstGeom>
        </p:spPr>
        <p:txBody>
          <a:bodyPr lIns="0" tIns="0" rIns="0" bIns="0" numCol="1" spcCol="900000"/>
          <a:lstStyle>
            <a:lvl1pPr marL="0" indent="0">
              <a:spcBef>
                <a:spcPts val="0"/>
              </a:spcBef>
              <a:buFontTx/>
              <a:buNone/>
              <a:defRPr lang="fr-FR" sz="800" b="0" baseline="0" smtClean="0">
                <a:solidFill>
                  <a:schemeClr val="bg2"/>
                </a:solidFill>
                <a:effectLst/>
              </a:defRPr>
            </a:lvl1pPr>
            <a:lvl2pPr marL="685800" indent="-228600">
              <a:buClr>
                <a:schemeClr val="accent4"/>
              </a:buClr>
              <a:buFont typeface="Wingdings" pitchFamily="2" charset="2"/>
              <a:buChar char="§"/>
              <a:defRPr sz="1350" baseline="0">
                <a:solidFill>
                  <a:schemeClr val="bg2"/>
                </a:solidFill>
                <a:latin typeface="+mn-lt"/>
              </a:defRPr>
            </a:lvl2pPr>
            <a:lvl3pPr marL="1257300" indent="-342900">
              <a:buFont typeface="Arial" panose="020B0604020202020204" pitchFamily="34" charset="0"/>
              <a:buChar char="•"/>
              <a:defRPr sz="1350">
                <a:solidFill>
                  <a:schemeClr val="bg2"/>
                </a:solidFill>
                <a:latin typeface="+mn-lt"/>
              </a:defRPr>
            </a:lvl3pPr>
            <a:lvl4pPr marL="1657350" indent="-285750">
              <a:buClr>
                <a:schemeClr val="tx2"/>
              </a:buClr>
              <a:buFont typeface="Wingdings" pitchFamily="2" charset="2"/>
              <a:buChar char="ü"/>
              <a:defRPr sz="1350">
                <a:solidFill>
                  <a:schemeClr val="bg2"/>
                </a:solidFill>
                <a:latin typeface="+mn-lt"/>
              </a:defRPr>
            </a:lvl4pPr>
            <a:lvl5pPr marL="1828800" indent="0">
              <a:buClr>
                <a:schemeClr val="tx2"/>
              </a:buClr>
              <a:buFontTx/>
              <a:buNone/>
              <a:defRPr lang="fr-FR" sz="1350" b="0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 dirty="0"/>
              <a:t>Légende photo</a:t>
            </a:r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503CCB31-A1A6-4044-81B7-1A5E0FEC754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408432" y="1079999"/>
            <a:ext cx="1826508" cy="27397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08000" tIns="612000" rIns="10800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 lang="fr-FR" sz="1350" b="0" i="1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r>
              <a:rPr lang="fr-FR" dirty="0"/>
              <a:t>Cliquez sur l’icône ci-dessous pour insérer une image</a:t>
            </a:r>
          </a:p>
        </p:txBody>
      </p:sp>
      <p:sp>
        <p:nvSpPr>
          <p:cNvPr id="20" name="Espace réservé du texte 22">
            <a:extLst>
              <a:ext uri="{FF2B5EF4-FFF2-40B4-BE49-F238E27FC236}">
                <a16:creationId xmlns:a16="http://schemas.microsoft.com/office/drawing/2014/main" id="{7920534A-7F39-6E49-9C14-E72F5DE616B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58746" y="3976070"/>
            <a:ext cx="1826507" cy="523927"/>
          </a:xfrm>
          <a:prstGeom prst="rect">
            <a:avLst/>
          </a:prstGeom>
        </p:spPr>
        <p:txBody>
          <a:bodyPr lIns="0" tIns="0" rIns="0" bIns="0" numCol="1" spcCol="900000"/>
          <a:lstStyle>
            <a:lvl1pPr marL="0" indent="0">
              <a:spcBef>
                <a:spcPts val="0"/>
              </a:spcBef>
              <a:buFontTx/>
              <a:buNone/>
              <a:defRPr lang="fr-FR" sz="800" b="0" baseline="0" smtClean="0">
                <a:solidFill>
                  <a:schemeClr val="bg2"/>
                </a:solidFill>
                <a:effectLst/>
              </a:defRPr>
            </a:lvl1pPr>
            <a:lvl2pPr marL="685800" indent="-228600">
              <a:buClr>
                <a:schemeClr val="accent4"/>
              </a:buClr>
              <a:buFont typeface="Wingdings" pitchFamily="2" charset="2"/>
              <a:buChar char="§"/>
              <a:defRPr sz="1350" baseline="0">
                <a:solidFill>
                  <a:schemeClr val="bg2"/>
                </a:solidFill>
                <a:latin typeface="+mn-lt"/>
              </a:defRPr>
            </a:lvl2pPr>
            <a:lvl3pPr marL="1257300" indent="-342900">
              <a:buFont typeface="Arial" panose="020B0604020202020204" pitchFamily="34" charset="0"/>
              <a:buChar char="•"/>
              <a:defRPr sz="1350">
                <a:solidFill>
                  <a:schemeClr val="bg2"/>
                </a:solidFill>
                <a:latin typeface="+mn-lt"/>
              </a:defRPr>
            </a:lvl3pPr>
            <a:lvl4pPr marL="1657350" indent="-285750">
              <a:buClr>
                <a:schemeClr val="tx2"/>
              </a:buClr>
              <a:buFont typeface="Wingdings" pitchFamily="2" charset="2"/>
              <a:buChar char="ü"/>
              <a:defRPr sz="1350">
                <a:solidFill>
                  <a:schemeClr val="bg2"/>
                </a:solidFill>
                <a:latin typeface="+mn-lt"/>
              </a:defRPr>
            </a:lvl4pPr>
            <a:lvl5pPr marL="1828800" indent="0">
              <a:buClr>
                <a:schemeClr val="tx2"/>
              </a:buClr>
              <a:buFontTx/>
              <a:buNone/>
              <a:defRPr lang="fr-FR" sz="1350" b="0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 dirty="0"/>
              <a:t>Légende photo</a:t>
            </a:r>
          </a:p>
        </p:txBody>
      </p:sp>
      <p:sp>
        <p:nvSpPr>
          <p:cNvPr id="21" name="Espace réservé pour une image  5">
            <a:extLst>
              <a:ext uri="{FF2B5EF4-FFF2-40B4-BE49-F238E27FC236}">
                <a16:creationId xmlns:a16="http://schemas.microsoft.com/office/drawing/2014/main" id="{66739F86-0D54-0D4C-BF12-B731051C1FD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658745" y="1079999"/>
            <a:ext cx="1826508" cy="27397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08000" tIns="612000" rIns="10800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 lang="fr-FR" sz="1350" b="0" i="1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r>
              <a:rPr lang="fr-FR" dirty="0"/>
              <a:t>Cliquez sur l’icône ci-dessous pour insérer une image</a:t>
            </a:r>
          </a:p>
        </p:txBody>
      </p:sp>
      <p:sp>
        <p:nvSpPr>
          <p:cNvPr id="22" name="Espace réservé du texte 22">
            <a:extLst>
              <a:ext uri="{FF2B5EF4-FFF2-40B4-BE49-F238E27FC236}">
                <a16:creationId xmlns:a16="http://schemas.microsoft.com/office/drawing/2014/main" id="{A25A47A4-135A-154B-B441-C68AF69F3AA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895563" y="3976070"/>
            <a:ext cx="1826507" cy="523927"/>
          </a:xfrm>
          <a:prstGeom prst="rect">
            <a:avLst/>
          </a:prstGeom>
        </p:spPr>
        <p:txBody>
          <a:bodyPr lIns="0" tIns="0" rIns="0" bIns="0" numCol="1" spcCol="900000"/>
          <a:lstStyle>
            <a:lvl1pPr marL="0" indent="0">
              <a:spcBef>
                <a:spcPts val="0"/>
              </a:spcBef>
              <a:buFontTx/>
              <a:buNone/>
              <a:defRPr lang="fr-FR" sz="800" b="0" baseline="0" smtClean="0">
                <a:solidFill>
                  <a:schemeClr val="bg2"/>
                </a:solidFill>
                <a:effectLst/>
              </a:defRPr>
            </a:lvl1pPr>
            <a:lvl2pPr marL="685800" indent="-228600">
              <a:buClr>
                <a:schemeClr val="accent4"/>
              </a:buClr>
              <a:buFont typeface="Wingdings" pitchFamily="2" charset="2"/>
              <a:buChar char="§"/>
              <a:defRPr sz="1350" baseline="0">
                <a:solidFill>
                  <a:schemeClr val="bg2"/>
                </a:solidFill>
                <a:latin typeface="+mn-lt"/>
              </a:defRPr>
            </a:lvl2pPr>
            <a:lvl3pPr marL="1257300" indent="-342900">
              <a:buFont typeface="Arial" panose="020B0604020202020204" pitchFamily="34" charset="0"/>
              <a:buChar char="•"/>
              <a:defRPr sz="1350">
                <a:solidFill>
                  <a:schemeClr val="bg2"/>
                </a:solidFill>
                <a:latin typeface="+mn-lt"/>
              </a:defRPr>
            </a:lvl3pPr>
            <a:lvl4pPr marL="1657350" indent="-285750">
              <a:buClr>
                <a:schemeClr val="tx2"/>
              </a:buClr>
              <a:buFont typeface="Wingdings" pitchFamily="2" charset="2"/>
              <a:buChar char="ü"/>
              <a:defRPr sz="1350">
                <a:solidFill>
                  <a:schemeClr val="bg2"/>
                </a:solidFill>
                <a:latin typeface="+mn-lt"/>
              </a:defRPr>
            </a:lvl4pPr>
            <a:lvl5pPr marL="1828800" indent="0">
              <a:buClr>
                <a:schemeClr val="tx2"/>
              </a:buClr>
              <a:buFontTx/>
              <a:buNone/>
              <a:defRPr lang="fr-FR" sz="1350" b="0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 dirty="0"/>
              <a:t>Légende photo</a:t>
            </a:r>
          </a:p>
        </p:txBody>
      </p:sp>
      <p:sp>
        <p:nvSpPr>
          <p:cNvPr id="23" name="Espace réservé pour une image  5">
            <a:extLst>
              <a:ext uri="{FF2B5EF4-FFF2-40B4-BE49-F238E27FC236}">
                <a16:creationId xmlns:a16="http://schemas.microsoft.com/office/drawing/2014/main" id="{C353F987-D521-1240-9FB0-8E49BF75E1D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895562" y="1079999"/>
            <a:ext cx="1826508" cy="27397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08000" tIns="612000" rIns="10800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 lang="fr-FR" sz="1350" b="0" i="1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r>
              <a:rPr lang="fr-FR" dirty="0"/>
              <a:t>Cliquez sur l’icône ci-dessous pour insérer une image</a:t>
            </a:r>
          </a:p>
        </p:txBody>
      </p:sp>
    </p:spTree>
    <p:extLst>
      <p:ext uri="{BB962C8B-B14F-4D97-AF65-F5344CB8AC3E}">
        <p14:creationId xmlns:p14="http://schemas.microsoft.com/office/powerpoint/2010/main" val="4225177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075">
          <p15:clr>
            <a:srgbClr val="FBAE40"/>
          </p15:clr>
        </p15:guide>
        <p15:guide id="2" orient="horz" pos="409">
          <p15:clr>
            <a:srgbClr val="FBAE40"/>
          </p15:clr>
        </p15:guide>
        <p15:guide id="3" pos="5604">
          <p15:clr>
            <a:srgbClr val="FBAE40"/>
          </p15:clr>
        </p15:guide>
        <p15:guide id="4" pos="5278">
          <p15:clr>
            <a:srgbClr val="FBAE40"/>
          </p15:clr>
        </p15:guide>
        <p15:guide id="5" pos="4910">
          <p15:clr>
            <a:srgbClr val="FBAE40"/>
          </p15:clr>
        </p15:guide>
        <p15:guide id="6" orient="horz" pos="3080">
          <p15:clr>
            <a:srgbClr val="FBAE40"/>
          </p15:clr>
        </p15:guide>
        <p15:guide id="7" pos="383">
          <p15:clr>
            <a:srgbClr val="FBAE40"/>
          </p15:clr>
        </p15:guide>
        <p15:guide id="8" orient="horz" pos="677" userDrawn="1">
          <p15:clr>
            <a:srgbClr val="FBAE40"/>
          </p15:clr>
        </p15:guide>
        <p15:guide id="9" orient="horz" pos="2836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s V + lég. s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CC05291-6969-B54A-AA3B-FC9E8BC24460}"/>
              </a:ext>
            </a:extLst>
          </p:cNvPr>
          <p:cNvSpPr/>
          <p:nvPr userDrawn="1"/>
        </p:nvSpPr>
        <p:spPr>
          <a:xfrm>
            <a:off x="0" y="-1"/>
            <a:ext cx="9144000" cy="45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9ED15C4-D29C-BB4B-8D7B-EF6C8C8A82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66466" y="4759325"/>
            <a:ext cx="511698" cy="152300"/>
          </a:xfrm>
          <a:prstGeom prst="rect">
            <a:avLst/>
          </a:prstGeom>
        </p:spPr>
        <p:txBody>
          <a:bodyPr/>
          <a:lstStyle/>
          <a:p>
            <a:fld id="{AACB05AE-1600-2F41-AF99-9538B9BB5FC9}" type="datetime3">
              <a:rPr lang="fr-FR" smtClean="0"/>
              <a:t>16.05.25</a:t>
            </a:fld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661E6F-6415-0848-9C89-8F92F03A9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P </a:t>
            </a:r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2" name="Image 6">
            <a:extLst>
              <a:ext uri="{FF2B5EF4-FFF2-40B4-BE49-F238E27FC236}">
                <a16:creationId xmlns:a16="http://schemas.microsoft.com/office/drawing/2014/main" id="{E95EBE8E-DEA7-7D49-9D0D-1A2915F1E3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71544" y="4606924"/>
            <a:ext cx="466825" cy="466825"/>
          </a:xfrm>
          <a:prstGeom prst="rect">
            <a:avLst/>
          </a:prstGeom>
          <a:ln>
            <a:noFill/>
          </a:ln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EAF078B7-0789-5241-B2D4-3F7667ABFF0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5369" y="177388"/>
            <a:ext cx="4591771" cy="523926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5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dirty="0"/>
              <a:t>TITRE 1</a:t>
            </a:r>
            <a:br>
              <a:rPr lang="fr-FR" dirty="0"/>
            </a:br>
            <a:r>
              <a:rPr lang="fr-FR" dirty="0"/>
              <a:t>SUR 2 LIGNES POSSIBLE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A97BC6-46A5-F94D-951D-B2BF1559A635}"/>
              </a:ext>
            </a:extLst>
          </p:cNvPr>
          <p:cNvSpPr/>
          <p:nvPr userDrawn="1"/>
        </p:nvSpPr>
        <p:spPr>
          <a:xfrm>
            <a:off x="608013" y="1288"/>
            <a:ext cx="252000" cy="64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B08A57-6C93-3947-A147-448707A7B06D}"/>
              </a:ext>
            </a:extLst>
          </p:cNvPr>
          <p:cNvSpPr/>
          <p:nvPr userDrawn="1"/>
        </p:nvSpPr>
        <p:spPr bwMode="gray">
          <a:xfrm>
            <a:off x="8928100" y="4153500"/>
            <a:ext cx="215900" cy="99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C5758F2-19F7-874A-8210-5E497A043340}"/>
              </a:ext>
            </a:extLst>
          </p:cNvPr>
          <p:cNvSpPr/>
          <p:nvPr userDrawn="1"/>
        </p:nvSpPr>
        <p:spPr bwMode="gray">
          <a:xfrm>
            <a:off x="7560332" y="4927500"/>
            <a:ext cx="1583668" cy="21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Espace réservé du texte 22">
            <a:extLst>
              <a:ext uri="{FF2B5EF4-FFF2-40B4-BE49-F238E27FC236}">
                <a16:creationId xmlns:a16="http://schemas.microsoft.com/office/drawing/2014/main" id="{4E76D514-8826-594C-8203-878B45423F6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07600" y="3976070"/>
            <a:ext cx="1826507" cy="523927"/>
          </a:xfrm>
          <a:prstGeom prst="rect">
            <a:avLst/>
          </a:prstGeom>
        </p:spPr>
        <p:txBody>
          <a:bodyPr lIns="0" tIns="0" rIns="0" bIns="0" numCol="1" spcCol="900000"/>
          <a:lstStyle>
            <a:lvl1pPr marL="0" indent="0">
              <a:spcBef>
                <a:spcPts val="0"/>
              </a:spcBef>
              <a:buFontTx/>
              <a:buNone/>
              <a:defRPr lang="fr-FR" sz="800" b="0" baseline="0" smtClean="0">
                <a:solidFill>
                  <a:schemeClr val="bg1"/>
                </a:solidFill>
                <a:effectLst/>
              </a:defRPr>
            </a:lvl1pPr>
            <a:lvl2pPr marL="685800" indent="-228600">
              <a:buClr>
                <a:schemeClr val="accent4"/>
              </a:buClr>
              <a:buFont typeface="Wingdings" pitchFamily="2" charset="2"/>
              <a:buChar char="§"/>
              <a:defRPr sz="1350" baseline="0">
                <a:solidFill>
                  <a:schemeClr val="bg2"/>
                </a:solidFill>
                <a:latin typeface="+mn-lt"/>
              </a:defRPr>
            </a:lvl2pPr>
            <a:lvl3pPr marL="1257300" indent="-342900">
              <a:buFont typeface="Arial" panose="020B0604020202020204" pitchFamily="34" charset="0"/>
              <a:buChar char="•"/>
              <a:defRPr sz="1350">
                <a:solidFill>
                  <a:schemeClr val="bg2"/>
                </a:solidFill>
                <a:latin typeface="+mn-lt"/>
              </a:defRPr>
            </a:lvl3pPr>
            <a:lvl4pPr marL="1657350" indent="-285750">
              <a:buClr>
                <a:schemeClr val="tx2"/>
              </a:buClr>
              <a:buFont typeface="Wingdings" pitchFamily="2" charset="2"/>
              <a:buChar char="ü"/>
              <a:defRPr sz="1350">
                <a:solidFill>
                  <a:schemeClr val="bg2"/>
                </a:solidFill>
                <a:latin typeface="+mn-lt"/>
              </a:defRPr>
            </a:lvl4pPr>
            <a:lvl5pPr marL="1828800" indent="0">
              <a:buClr>
                <a:schemeClr val="tx2"/>
              </a:buClr>
              <a:buFontTx/>
              <a:buNone/>
              <a:defRPr lang="fr-FR" sz="1350" b="0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 dirty="0"/>
              <a:t>Légende photo. </a:t>
            </a:r>
            <a:r>
              <a:rPr lang="fr-FR" dirty="0" err="1"/>
              <a:t>Ovit</a:t>
            </a:r>
            <a:r>
              <a:rPr lang="fr-FR" dirty="0"/>
              <a:t> </a:t>
            </a:r>
            <a:r>
              <a:rPr lang="fr-FR" dirty="0" err="1"/>
              <a:t>moluptae</a:t>
            </a:r>
            <a:r>
              <a:rPr lang="fr-FR" dirty="0"/>
              <a:t> </a:t>
            </a:r>
            <a:r>
              <a:rPr lang="fr-FR" dirty="0" err="1"/>
              <a:t>nonemquatem</a:t>
            </a:r>
            <a:r>
              <a:rPr lang="fr-FR" dirty="0"/>
              <a:t>. Aces </a:t>
            </a:r>
            <a:r>
              <a:rPr lang="fr-FR" dirty="0" err="1"/>
              <a:t>ipitia</a:t>
            </a:r>
            <a:r>
              <a:rPr lang="fr-FR" dirty="0"/>
              <a:t> </a:t>
            </a:r>
            <a:r>
              <a:rPr lang="fr-FR" dirty="0" err="1"/>
              <a:t>neseque</a:t>
            </a:r>
            <a:r>
              <a:rPr lang="fr-FR" dirty="0"/>
              <a:t> </a:t>
            </a:r>
            <a:r>
              <a:rPr lang="fr-FR" dirty="0" err="1"/>
              <a:t>sinctur</a:t>
            </a:r>
            <a:r>
              <a:rPr lang="fr-FR" dirty="0"/>
              <a:t> </a:t>
            </a:r>
            <a:r>
              <a:rPr lang="fr-FR" dirty="0" err="1"/>
              <a:t>aute</a:t>
            </a:r>
            <a:r>
              <a:rPr lang="fr-FR" dirty="0"/>
              <a:t> </a:t>
            </a:r>
            <a:r>
              <a:rPr lang="fr-FR" dirty="0" err="1"/>
              <a:t>dolenih</a:t>
            </a:r>
            <a:r>
              <a:rPr lang="fr-FR" dirty="0"/>
              <a:t> </a:t>
            </a:r>
            <a:r>
              <a:rPr lang="fr-FR" dirty="0" err="1"/>
              <a:t>icillenimini</a:t>
            </a:r>
            <a:r>
              <a:rPr lang="fr-FR" dirty="0"/>
              <a:t> </a:t>
            </a:r>
            <a:r>
              <a:rPr lang="fr-FR" dirty="0" err="1"/>
              <a:t>imincitam</a:t>
            </a:r>
            <a:r>
              <a:rPr lang="fr-FR" dirty="0"/>
              <a:t>, </a:t>
            </a:r>
            <a:r>
              <a:rPr lang="fr-FR" dirty="0" err="1"/>
              <a:t>quossit</a:t>
            </a:r>
            <a:r>
              <a:rPr lang="fr-FR" dirty="0"/>
              <a:t> ut </a:t>
            </a:r>
            <a:r>
              <a:rPr lang="fr-FR" dirty="0" err="1"/>
              <a:t>aut</a:t>
            </a:r>
            <a:endParaRPr lang="fr-FR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503CCB31-A1A6-4044-81B7-1A5E0FEC754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407600" y="1079999"/>
            <a:ext cx="1826508" cy="27397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108000" tIns="612000" rIns="10800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 lang="fr-FR" sz="1350" b="0" i="1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r>
              <a:rPr lang="fr-FR" dirty="0"/>
              <a:t>Cliquez sur l’icône ci-dessous pour insérer une image</a:t>
            </a:r>
          </a:p>
        </p:txBody>
      </p:sp>
      <p:sp>
        <p:nvSpPr>
          <p:cNvPr id="20" name="Espace réservé du texte 22">
            <a:extLst>
              <a:ext uri="{FF2B5EF4-FFF2-40B4-BE49-F238E27FC236}">
                <a16:creationId xmlns:a16="http://schemas.microsoft.com/office/drawing/2014/main" id="{7920534A-7F39-6E49-9C14-E72F5DE616B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58746" y="3976070"/>
            <a:ext cx="1826507" cy="523927"/>
          </a:xfrm>
          <a:prstGeom prst="rect">
            <a:avLst/>
          </a:prstGeom>
        </p:spPr>
        <p:txBody>
          <a:bodyPr lIns="0" tIns="0" rIns="0" bIns="0" numCol="1" spcCol="900000"/>
          <a:lstStyle>
            <a:lvl1pPr marL="0" indent="0">
              <a:spcBef>
                <a:spcPts val="0"/>
              </a:spcBef>
              <a:buFontTx/>
              <a:buNone/>
              <a:defRPr lang="fr-FR" sz="800" b="0" baseline="0" smtClean="0">
                <a:solidFill>
                  <a:schemeClr val="bg1"/>
                </a:solidFill>
                <a:effectLst/>
              </a:defRPr>
            </a:lvl1pPr>
            <a:lvl2pPr marL="685800" indent="-228600">
              <a:buClr>
                <a:schemeClr val="accent4"/>
              </a:buClr>
              <a:buFont typeface="Wingdings" pitchFamily="2" charset="2"/>
              <a:buChar char="§"/>
              <a:defRPr sz="1350" baseline="0">
                <a:solidFill>
                  <a:schemeClr val="bg2"/>
                </a:solidFill>
                <a:latin typeface="+mn-lt"/>
              </a:defRPr>
            </a:lvl2pPr>
            <a:lvl3pPr marL="1257300" indent="-342900">
              <a:buFont typeface="Arial" panose="020B0604020202020204" pitchFamily="34" charset="0"/>
              <a:buChar char="•"/>
              <a:defRPr sz="1350">
                <a:solidFill>
                  <a:schemeClr val="bg2"/>
                </a:solidFill>
                <a:latin typeface="+mn-lt"/>
              </a:defRPr>
            </a:lvl3pPr>
            <a:lvl4pPr marL="1657350" indent="-285750">
              <a:buClr>
                <a:schemeClr val="tx2"/>
              </a:buClr>
              <a:buFont typeface="Wingdings" pitchFamily="2" charset="2"/>
              <a:buChar char="ü"/>
              <a:defRPr sz="1350">
                <a:solidFill>
                  <a:schemeClr val="bg2"/>
                </a:solidFill>
                <a:latin typeface="+mn-lt"/>
              </a:defRPr>
            </a:lvl4pPr>
            <a:lvl5pPr marL="1828800" indent="0">
              <a:buClr>
                <a:schemeClr val="tx2"/>
              </a:buClr>
              <a:buFontTx/>
              <a:buNone/>
              <a:defRPr lang="fr-FR" sz="1350" b="0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 dirty="0"/>
              <a:t>Légende photo. </a:t>
            </a:r>
            <a:r>
              <a:rPr lang="fr-FR" dirty="0" err="1"/>
              <a:t>Ovit</a:t>
            </a:r>
            <a:r>
              <a:rPr lang="fr-FR" dirty="0"/>
              <a:t> </a:t>
            </a:r>
            <a:r>
              <a:rPr lang="fr-FR" dirty="0" err="1"/>
              <a:t>moluptae</a:t>
            </a:r>
            <a:r>
              <a:rPr lang="fr-FR" dirty="0"/>
              <a:t> </a:t>
            </a:r>
            <a:r>
              <a:rPr lang="fr-FR" dirty="0" err="1"/>
              <a:t>nonemquatem</a:t>
            </a:r>
            <a:r>
              <a:rPr lang="fr-FR" dirty="0"/>
              <a:t>. Aces </a:t>
            </a:r>
            <a:r>
              <a:rPr lang="fr-FR" dirty="0" err="1"/>
              <a:t>ipitia</a:t>
            </a:r>
            <a:r>
              <a:rPr lang="fr-FR" dirty="0"/>
              <a:t> </a:t>
            </a:r>
            <a:r>
              <a:rPr lang="fr-FR" dirty="0" err="1"/>
              <a:t>neseque</a:t>
            </a:r>
            <a:r>
              <a:rPr lang="fr-FR" dirty="0"/>
              <a:t> </a:t>
            </a:r>
            <a:r>
              <a:rPr lang="fr-FR" dirty="0" err="1"/>
              <a:t>sinctur</a:t>
            </a:r>
            <a:r>
              <a:rPr lang="fr-FR" dirty="0"/>
              <a:t> </a:t>
            </a:r>
            <a:r>
              <a:rPr lang="fr-FR" dirty="0" err="1"/>
              <a:t>aute</a:t>
            </a:r>
            <a:r>
              <a:rPr lang="fr-FR" dirty="0"/>
              <a:t> </a:t>
            </a:r>
            <a:r>
              <a:rPr lang="fr-FR" dirty="0" err="1"/>
              <a:t>dolenih</a:t>
            </a:r>
            <a:r>
              <a:rPr lang="fr-FR" dirty="0"/>
              <a:t> </a:t>
            </a:r>
            <a:r>
              <a:rPr lang="fr-FR" dirty="0" err="1"/>
              <a:t>icillenimini</a:t>
            </a:r>
            <a:r>
              <a:rPr lang="fr-FR" dirty="0"/>
              <a:t> </a:t>
            </a:r>
            <a:r>
              <a:rPr lang="fr-FR" dirty="0" err="1"/>
              <a:t>imincitam</a:t>
            </a:r>
            <a:r>
              <a:rPr lang="fr-FR" dirty="0"/>
              <a:t>, </a:t>
            </a:r>
            <a:r>
              <a:rPr lang="fr-FR" dirty="0" err="1"/>
              <a:t>quossit</a:t>
            </a:r>
            <a:r>
              <a:rPr lang="fr-FR" dirty="0"/>
              <a:t> ut </a:t>
            </a:r>
            <a:r>
              <a:rPr lang="fr-FR" dirty="0" err="1"/>
              <a:t>aut</a:t>
            </a:r>
            <a:endParaRPr lang="fr-FR" dirty="0"/>
          </a:p>
        </p:txBody>
      </p:sp>
      <p:sp>
        <p:nvSpPr>
          <p:cNvPr id="21" name="Espace réservé pour une image  5">
            <a:extLst>
              <a:ext uri="{FF2B5EF4-FFF2-40B4-BE49-F238E27FC236}">
                <a16:creationId xmlns:a16="http://schemas.microsoft.com/office/drawing/2014/main" id="{66739F86-0D54-0D4C-BF12-B731051C1FD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658745" y="1079999"/>
            <a:ext cx="1826508" cy="27397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108000" tIns="612000" rIns="10800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 lang="fr-FR" sz="1350" b="0" i="1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r>
              <a:rPr lang="fr-FR" dirty="0"/>
              <a:t>Cliquez sur l’icône ci-dessous pour insérer une image</a:t>
            </a:r>
          </a:p>
        </p:txBody>
      </p:sp>
      <p:sp>
        <p:nvSpPr>
          <p:cNvPr id="22" name="Espace réservé du texte 22">
            <a:extLst>
              <a:ext uri="{FF2B5EF4-FFF2-40B4-BE49-F238E27FC236}">
                <a16:creationId xmlns:a16="http://schemas.microsoft.com/office/drawing/2014/main" id="{A25A47A4-135A-154B-B441-C68AF69F3AA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896800" y="3976070"/>
            <a:ext cx="1826507" cy="523927"/>
          </a:xfrm>
          <a:prstGeom prst="rect">
            <a:avLst/>
          </a:prstGeom>
        </p:spPr>
        <p:txBody>
          <a:bodyPr lIns="0" tIns="0" rIns="0" bIns="0" numCol="1" spcCol="900000"/>
          <a:lstStyle>
            <a:lvl1pPr marL="0" indent="0">
              <a:buFontTx/>
              <a:buNone/>
              <a:defRPr lang="fr-FR" sz="800" b="0" baseline="0" smtClean="0">
                <a:solidFill>
                  <a:schemeClr val="bg1"/>
                </a:solidFill>
                <a:effectLst/>
              </a:defRPr>
            </a:lvl1pPr>
            <a:lvl2pPr marL="685800" indent="-228600">
              <a:buClr>
                <a:schemeClr val="accent4"/>
              </a:buClr>
              <a:buFont typeface="Wingdings" pitchFamily="2" charset="2"/>
              <a:buChar char="§"/>
              <a:defRPr sz="1350" baseline="0">
                <a:solidFill>
                  <a:schemeClr val="bg2"/>
                </a:solidFill>
                <a:latin typeface="+mn-lt"/>
              </a:defRPr>
            </a:lvl2pPr>
            <a:lvl3pPr marL="1257300" indent="-342900">
              <a:buFont typeface="Arial" panose="020B0604020202020204" pitchFamily="34" charset="0"/>
              <a:buChar char="•"/>
              <a:defRPr sz="1350">
                <a:solidFill>
                  <a:schemeClr val="bg2"/>
                </a:solidFill>
                <a:latin typeface="+mn-lt"/>
              </a:defRPr>
            </a:lvl3pPr>
            <a:lvl4pPr marL="1657350" indent="-285750">
              <a:buClr>
                <a:schemeClr val="tx2"/>
              </a:buClr>
              <a:buFont typeface="Wingdings" pitchFamily="2" charset="2"/>
              <a:buChar char="ü"/>
              <a:defRPr sz="1350">
                <a:solidFill>
                  <a:schemeClr val="bg2"/>
                </a:solidFill>
                <a:latin typeface="+mn-lt"/>
              </a:defRPr>
            </a:lvl4pPr>
            <a:lvl5pPr marL="1828800" indent="0">
              <a:buClr>
                <a:schemeClr val="tx2"/>
              </a:buClr>
              <a:buFontTx/>
              <a:buNone/>
              <a:defRPr lang="fr-FR" sz="1350" b="0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 dirty="0"/>
              <a:t>Légende photo. </a:t>
            </a:r>
            <a:r>
              <a:rPr lang="fr-FR" dirty="0" err="1"/>
              <a:t>Ovit</a:t>
            </a:r>
            <a:r>
              <a:rPr lang="fr-FR" dirty="0"/>
              <a:t> </a:t>
            </a:r>
            <a:r>
              <a:rPr lang="fr-FR" dirty="0" err="1"/>
              <a:t>moluptae</a:t>
            </a:r>
            <a:r>
              <a:rPr lang="fr-FR" dirty="0"/>
              <a:t> </a:t>
            </a:r>
            <a:r>
              <a:rPr lang="fr-FR" dirty="0" err="1"/>
              <a:t>nonemquatem</a:t>
            </a:r>
            <a:r>
              <a:rPr lang="fr-FR" dirty="0"/>
              <a:t>. Aces </a:t>
            </a:r>
            <a:r>
              <a:rPr lang="fr-FR" dirty="0" err="1"/>
              <a:t>ipitia</a:t>
            </a:r>
            <a:r>
              <a:rPr lang="fr-FR" dirty="0"/>
              <a:t> </a:t>
            </a:r>
            <a:r>
              <a:rPr lang="fr-FR" dirty="0" err="1"/>
              <a:t>neseque</a:t>
            </a:r>
            <a:r>
              <a:rPr lang="fr-FR" dirty="0"/>
              <a:t> </a:t>
            </a:r>
            <a:r>
              <a:rPr lang="fr-FR" dirty="0" err="1"/>
              <a:t>sinctur</a:t>
            </a:r>
            <a:r>
              <a:rPr lang="fr-FR" dirty="0"/>
              <a:t> </a:t>
            </a:r>
            <a:r>
              <a:rPr lang="fr-FR" dirty="0" err="1"/>
              <a:t>aute</a:t>
            </a:r>
            <a:r>
              <a:rPr lang="fr-FR" dirty="0"/>
              <a:t> </a:t>
            </a:r>
            <a:r>
              <a:rPr lang="fr-FR" dirty="0" err="1"/>
              <a:t>dolenih</a:t>
            </a:r>
            <a:r>
              <a:rPr lang="fr-FR" dirty="0"/>
              <a:t> </a:t>
            </a:r>
            <a:r>
              <a:rPr lang="fr-FR" dirty="0" err="1"/>
              <a:t>icillenimini</a:t>
            </a:r>
            <a:r>
              <a:rPr lang="fr-FR" dirty="0"/>
              <a:t> </a:t>
            </a:r>
            <a:r>
              <a:rPr lang="fr-FR" dirty="0" err="1"/>
              <a:t>imincitam</a:t>
            </a:r>
            <a:r>
              <a:rPr lang="fr-FR" dirty="0"/>
              <a:t>, </a:t>
            </a:r>
            <a:r>
              <a:rPr lang="fr-FR" dirty="0" err="1"/>
              <a:t>quossit</a:t>
            </a:r>
            <a:r>
              <a:rPr lang="fr-FR" dirty="0"/>
              <a:t> ut </a:t>
            </a:r>
            <a:r>
              <a:rPr lang="fr-FR" dirty="0" err="1"/>
              <a:t>aut</a:t>
            </a:r>
            <a:endParaRPr lang="fr-FR" dirty="0"/>
          </a:p>
        </p:txBody>
      </p:sp>
      <p:sp>
        <p:nvSpPr>
          <p:cNvPr id="23" name="Espace réservé pour une image  5">
            <a:extLst>
              <a:ext uri="{FF2B5EF4-FFF2-40B4-BE49-F238E27FC236}">
                <a16:creationId xmlns:a16="http://schemas.microsoft.com/office/drawing/2014/main" id="{C353F987-D521-1240-9FB0-8E49BF75E1D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896800" y="1079999"/>
            <a:ext cx="1826508" cy="27397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108000" tIns="612000" rIns="10800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 lang="fr-FR" sz="1350" b="0" i="1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r>
              <a:rPr lang="fr-FR" dirty="0"/>
              <a:t>Cliquez sur l’icône ci-dessous pour insérer une image</a:t>
            </a:r>
          </a:p>
        </p:txBody>
      </p:sp>
    </p:spTree>
    <p:extLst>
      <p:ext uri="{BB962C8B-B14F-4D97-AF65-F5344CB8AC3E}">
        <p14:creationId xmlns:p14="http://schemas.microsoft.com/office/powerpoint/2010/main" val="30232821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075">
          <p15:clr>
            <a:srgbClr val="FBAE40"/>
          </p15:clr>
        </p15:guide>
        <p15:guide id="2" orient="horz" pos="409">
          <p15:clr>
            <a:srgbClr val="FBAE40"/>
          </p15:clr>
        </p15:guide>
        <p15:guide id="3" pos="5604">
          <p15:clr>
            <a:srgbClr val="FBAE40"/>
          </p15:clr>
        </p15:guide>
        <p15:guide id="4" pos="5278">
          <p15:clr>
            <a:srgbClr val="FBAE40"/>
          </p15:clr>
        </p15:guide>
        <p15:guide id="5" pos="4910">
          <p15:clr>
            <a:srgbClr val="FBAE40"/>
          </p15:clr>
        </p15:guide>
        <p15:guide id="6" orient="horz" pos="3080">
          <p15:clr>
            <a:srgbClr val="FBAE40"/>
          </p15:clr>
        </p15:guide>
        <p15:guide id="7" pos="383">
          <p15:clr>
            <a:srgbClr val="FBAE40"/>
          </p15:clr>
        </p15:guide>
        <p15:guide id="8" orient="horz" pos="677" userDrawn="1">
          <p15:clr>
            <a:srgbClr val="FBAE40"/>
          </p15:clr>
        </p15:guide>
        <p15:guide id="9" orient="horz" pos="2836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s H + 3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9ED15C4-D29C-BB4B-8D7B-EF6C8C8A82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66466" y="4759325"/>
            <a:ext cx="511698" cy="152300"/>
          </a:xfrm>
          <a:prstGeom prst="rect">
            <a:avLst/>
          </a:prstGeom>
        </p:spPr>
        <p:txBody>
          <a:bodyPr/>
          <a:lstStyle/>
          <a:p>
            <a:fld id="{DCFDBFEE-AE2E-1842-AAA1-D3D4F4AA1A4A}" type="datetime3">
              <a:rPr lang="fr-FR" smtClean="0"/>
              <a:t>16.05.25</a:t>
            </a:fld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661E6F-6415-0848-9C89-8F92F03A9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P </a:t>
            </a:r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2" name="Image 6">
            <a:extLst>
              <a:ext uri="{FF2B5EF4-FFF2-40B4-BE49-F238E27FC236}">
                <a16:creationId xmlns:a16="http://schemas.microsoft.com/office/drawing/2014/main" id="{E95EBE8E-DEA7-7D49-9D0D-1A2915F1E3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71544" y="4606924"/>
            <a:ext cx="466825" cy="466825"/>
          </a:xfrm>
          <a:prstGeom prst="rect">
            <a:avLst/>
          </a:prstGeom>
          <a:ln>
            <a:noFill/>
          </a:ln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EAF078B7-0789-5241-B2D4-3F7667ABFF0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5369" y="177388"/>
            <a:ext cx="4591771" cy="523926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500" b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fr-FR" dirty="0"/>
              <a:t>TITRE 1</a:t>
            </a:r>
            <a:br>
              <a:rPr lang="fr-FR" dirty="0"/>
            </a:br>
            <a:r>
              <a:rPr lang="fr-FR" dirty="0"/>
              <a:t>SUR 2 LIGNES POSSIBLE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A97BC6-46A5-F94D-951D-B2BF1559A635}"/>
              </a:ext>
            </a:extLst>
          </p:cNvPr>
          <p:cNvSpPr/>
          <p:nvPr userDrawn="1"/>
        </p:nvSpPr>
        <p:spPr>
          <a:xfrm>
            <a:off x="608013" y="1288"/>
            <a:ext cx="252000" cy="6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B08A57-6C93-3947-A147-448707A7B06D}"/>
              </a:ext>
            </a:extLst>
          </p:cNvPr>
          <p:cNvSpPr/>
          <p:nvPr userDrawn="1"/>
        </p:nvSpPr>
        <p:spPr bwMode="gray">
          <a:xfrm>
            <a:off x="8928100" y="4153500"/>
            <a:ext cx="215900" cy="99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C5758F2-19F7-874A-8210-5E497A043340}"/>
              </a:ext>
            </a:extLst>
          </p:cNvPr>
          <p:cNvSpPr/>
          <p:nvPr userDrawn="1"/>
        </p:nvSpPr>
        <p:spPr bwMode="gray">
          <a:xfrm>
            <a:off x="7560332" y="4927500"/>
            <a:ext cx="1583668" cy="21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Espace réservé pour une image  5">
            <a:extLst>
              <a:ext uri="{FF2B5EF4-FFF2-40B4-BE49-F238E27FC236}">
                <a16:creationId xmlns:a16="http://schemas.microsoft.com/office/drawing/2014/main" id="{BB57DFD9-683F-AF43-90E8-60EDB6B7294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12000" y="1074738"/>
            <a:ext cx="2416662" cy="16111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216000" rIns="3600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 lang="fr-FR" sz="1350" b="0" i="1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r>
              <a:rPr lang="fr-FR" dirty="0"/>
              <a:t>Cliquez sur l’icône ci-dessous pour insérer une image</a:t>
            </a:r>
          </a:p>
        </p:txBody>
      </p:sp>
      <p:sp>
        <p:nvSpPr>
          <p:cNvPr id="26" name="Espace réservé pour une image  5">
            <a:extLst>
              <a:ext uri="{FF2B5EF4-FFF2-40B4-BE49-F238E27FC236}">
                <a16:creationId xmlns:a16="http://schemas.microsoft.com/office/drawing/2014/main" id="{1796744E-1464-BD4A-AFAB-E2A3429EE6A9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3287182" y="1074738"/>
            <a:ext cx="2416662" cy="16111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216000" rIns="3600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 lang="fr-FR" sz="1350" b="0" i="1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r>
              <a:rPr lang="fr-FR" dirty="0"/>
              <a:t>Cliquez sur l’icône ci-dessous pour insérer une image</a:t>
            </a:r>
          </a:p>
        </p:txBody>
      </p:sp>
      <p:sp>
        <p:nvSpPr>
          <p:cNvPr id="27" name="Espace réservé pour une image  5">
            <a:extLst>
              <a:ext uri="{FF2B5EF4-FFF2-40B4-BE49-F238E27FC236}">
                <a16:creationId xmlns:a16="http://schemas.microsoft.com/office/drawing/2014/main" id="{4EF5FEEC-A81F-434E-ABF5-18938384A188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5962163" y="1074738"/>
            <a:ext cx="2416662" cy="16111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216000" rIns="3600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 lang="fr-FR" sz="1350" b="0" i="1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r>
              <a:rPr lang="fr-FR" dirty="0"/>
              <a:t>Cliquez sur l’icône ci-dessous pour insérer une image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C05A0749-F139-034E-93F4-B5F210CC17D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08014" y="2782603"/>
            <a:ext cx="2416662" cy="26692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60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N°1 sur une ligne</a:t>
            </a:r>
          </a:p>
        </p:txBody>
      </p:sp>
      <p:sp>
        <p:nvSpPr>
          <p:cNvPr id="35" name="Espace réservé du texte 34">
            <a:extLst>
              <a:ext uri="{FF2B5EF4-FFF2-40B4-BE49-F238E27FC236}">
                <a16:creationId xmlns:a16="http://schemas.microsoft.com/office/drawing/2014/main" id="{15AE467E-A339-C849-BB7F-6E26A79641A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08013" y="3111296"/>
            <a:ext cx="2416663" cy="42473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200">
                <a:latin typeface="+mn-lt"/>
              </a:defRPr>
            </a:lvl1pPr>
          </a:lstStyle>
          <a:p>
            <a:pPr lvl="0"/>
            <a:r>
              <a:rPr lang="fr-FR" dirty="0"/>
              <a:t>Insérez du texte sur le nombre de lignes souhaité</a:t>
            </a:r>
          </a:p>
        </p:txBody>
      </p:sp>
      <p:sp>
        <p:nvSpPr>
          <p:cNvPr id="36" name="Espace réservé du texte 14">
            <a:extLst>
              <a:ext uri="{FF2B5EF4-FFF2-40B4-BE49-F238E27FC236}">
                <a16:creationId xmlns:a16="http://schemas.microsoft.com/office/drawing/2014/main" id="{87F66423-B4ED-9445-90F2-50773D5B6DF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87182" y="2782603"/>
            <a:ext cx="2416662" cy="26692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60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N°2 sur une ligne</a:t>
            </a:r>
          </a:p>
        </p:txBody>
      </p:sp>
      <p:sp>
        <p:nvSpPr>
          <p:cNvPr id="37" name="Espace réservé du texte 34">
            <a:extLst>
              <a:ext uri="{FF2B5EF4-FFF2-40B4-BE49-F238E27FC236}">
                <a16:creationId xmlns:a16="http://schemas.microsoft.com/office/drawing/2014/main" id="{58DAF75E-30C0-A444-9C49-63490540712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287182" y="3111296"/>
            <a:ext cx="2416663" cy="42473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200">
                <a:latin typeface="+mn-lt"/>
              </a:defRPr>
            </a:lvl1pPr>
          </a:lstStyle>
          <a:p>
            <a:pPr lvl="0"/>
            <a:r>
              <a:rPr lang="fr-FR" dirty="0"/>
              <a:t>Insérez du texte sur le nombre de lignes souhaité</a:t>
            </a:r>
          </a:p>
        </p:txBody>
      </p:sp>
      <p:sp>
        <p:nvSpPr>
          <p:cNvPr id="38" name="Espace réservé du texte 14">
            <a:extLst>
              <a:ext uri="{FF2B5EF4-FFF2-40B4-BE49-F238E27FC236}">
                <a16:creationId xmlns:a16="http://schemas.microsoft.com/office/drawing/2014/main" id="{E57EA442-BBA4-5D41-9762-CCACB4500BE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962163" y="2782603"/>
            <a:ext cx="2416662" cy="26692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60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N°3 sur une ligne</a:t>
            </a:r>
          </a:p>
        </p:txBody>
      </p:sp>
      <p:sp>
        <p:nvSpPr>
          <p:cNvPr id="39" name="Espace réservé du texte 34">
            <a:extLst>
              <a:ext uri="{FF2B5EF4-FFF2-40B4-BE49-F238E27FC236}">
                <a16:creationId xmlns:a16="http://schemas.microsoft.com/office/drawing/2014/main" id="{6ECD34DE-7A29-8945-9EE6-DCEBB7BBB71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962163" y="3111296"/>
            <a:ext cx="2416663" cy="42473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200">
                <a:latin typeface="+mn-lt"/>
              </a:defRPr>
            </a:lvl1pPr>
          </a:lstStyle>
          <a:p>
            <a:pPr lvl="0"/>
            <a:r>
              <a:rPr lang="fr-FR" dirty="0"/>
              <a:t>Insérez du texte sur le nombre de lignes souhaité</a:t>
            </a:r>
          </a:p>
        </p:txBody>
      </p:sp>
    </p:spTree>
    <p:extLst>
      <p:ext uri="{BB962C8B-B14F-4D97-AF65-F5344CB8AC3E}">
        <p14:creationId xmlns:p14="http://schemas.microsoft.com/office/powerpoint/2010/main" val="530832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075">
          <p15:clr>
            <a:srgbClr val="FBAE40"/>
          </p15:clr>
        </p15:guide>
        <p15:guide id="2" orient="horz" pos="409">
          <p15:clr>
            <a:srgbClr val="FBAE40"/>
          </p15:clr>
        </p15:guide>
        <p15:guide id="3" pos="5604">
          <p15:clr>
            <a:srgbClr val="FBAE40"/>
          </p15:clr>
        </p15:guide>
        <p15:guide id="4" pos="5278">
          <p15:clr>
            <a:srgbClr val="FBAE40"/>
          </p15:clr>
        </p15:guide>
        <p15:guide id="5" pos="4910">
          <p15:clr>
            <a:srgbClr val="FBAE40"/>
          </p15:clr>
        </p15:guide>
        <p15:guide id="6" orient="horz" pos="3080">
          <p15:clr>
            <a:srgbClr val="FBAE40"/>
          </p15:clr>
        </p15:guide>
        <p15:guide id="7" pos="383">
          <p15:clr>
            <a:srgbClr val="FBAE40"/>
          </p15:clr>
        </p15:guide>
        <p15:guide id="8" orient="horz" pos="677" userDrawn="1">
          <p15:clr>
            <a:srgbClr val="FBAE40"/>
          </p15:clr>
        </p15:guide>
        <p15:guide id="9" orient="horz" pos="2836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s H +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9ED15C4-D29C-BB4B-8D7B-EF6C8C8A82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66466" y="4759325"/>
            <a:ext cx="511698" cy="152300"/>
          </a:xfrm>
          <a:prstGeom prst="rect">
            <a:avLst/>
          </a:prstGeom>
        </p:spPr>
        <p:txBody>
          <a:bodyPr/>
          <a:lstStyle/>
          <a:p>
            <a:fld id="{DCFDBFEE-AE2E-1842-AAA1-D3D4F4AA1A4A}" type="datetime3">
              <a:rPr lang="fr-FR" smtClean="0"/>
              <a:t>16.05.25</a:t>
            </a:fld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661E6F-6415-0848-9C89-8F92F03A9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P </a:t>
            </a:r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2" name="Image 6">
            <a:extLst>
              <a:ext uri="{FF2B5EF4-FFF2-40B4-BE49-F238E27FC236}">
                <a16:creationId xmlns:a16="http://schemas.microsoft.com/office/drawing/2014/main" id="{E95EBE8E-DEA7-7D49-9D0D-1A2915F1E3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71544" y="4606924"/>
            <a:ext cx="466825" cy="466825"/>
          </a:xfrm>
          <a:prstGeom prst="rect">
            <a:avLst/>
          </a:prstGeom>
          <a:ln>
            <a:noFill/>
          </a:ln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EAF078B7-0789-5241-B2D4-3F7667ABFF0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5369" y="177388"/>
            <a:ext cx="4591771" cy="523926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500" b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fr-FR" dirty="0"/>
              <a:t>TITRE 1</a:t>
            </a:r>
            <a:br>
              <a:rPr lang="fr-FR" dirty="0"/>
            </a:br>
            <a:r>
              <a:rPr lang="fr-FR" dirty="0"/>
              <a:t>SUR 2 LIGNES POSSIBLE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A97BC6-46A5-F94D-951D-B2BF1559A635}"/>
              </a:ext>
            </a:extLst>
          </p:cNvPr>
          <p:cNvSpPr/>
          <p:nvPr userDrawn="1"/>
        </p:nvSpPr>
        <p:spPr>
          <a:xfrm>
            <a:off x="608013" y="1288"/>
            <a:ext cx="252000" cy="6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B08A57-6C93-3947-A147-448707A7B06D}"/>
              </a:ext>
            </a:extLst>
          </p:cNvPr>
          <p:cNvSpPr/>
          <p:nvPr userDrawn="1"/>
        </p:nvSpPr>
        <p:spPr bwMode="gray">
          <a:xfrm>
            <a:off x="8928100" y="4153500"/>
            <a:ext cx="215900" cy="99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C5758F2-19F7-874A-8210-5E497A043340}"/>
              </a:ext>
            </a:extLst>
          </p:cNvPr>
          <p:cNvSpPr/>
          <p:nvPr userDrawn="1"/>
        </p:nvSpPr>
        <p:spPr bwMode="gray">
          <a:xfrm>
            <a:off x="7560332" y="4927500"/>
            <a:ext cx="1583668" cy="21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Espace réservé du texte 22">
            <a:extLst>
              <a:ext uri="{FF2B5EF4-FFF2-40B4-BE49-F238E27FC236}">
                <a16:creationId xmlns:a16="http://schemas.microsoft.com/office/drawing/2014/main" id="{4E76D514-8826-594C-8203-878B45423F6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2000" y="4063875"/>
            <a:ext cx="4249244" cy="438275"/>
          </a:xfrm>
          <a:prstGeom prst="rect">
            <a:avLst/>
          </a:prstGeom>
        </p:spPr>
        <p:txBody>
          <a:bodyPr lIns="0" tIns="0" rIns="0" bIns="0" numCol="1" spcCol="900000"/>
          <a:lstStyle>
            <a:lvl1pPr marL="0" indent="0">
              <a:spcBef>
                <a:spcPts val="0"/>
              </a:spcBef>
              <a:buFontTx/>
              <a:buNone/>
              <a:defRPr lang="fr-FR" sz="800" b="0" baseline="0" smtClean="0">
                <a:solidFill>
                  <a:schemeClr val="bg2"/>
                </a:solidFill>
                <a:effectLst/>
              </a:defRPr>
            </a:lvl1pPr>
            <a:lvl2pPr marL="685800" indent="-228600">
              <a:buClr>
                <a:schemeClr val="accent4"/>
              </a:buClr>
              <a:buFont typeface="Wingdings" pitchFamily="2" charset="2"/>
              <a:buChar char="§"/>
              <a:defRPr sz="1350" baseline="0">
                <a:solidFill>
                  <a:schemeClr val="bg2"/>
                </a:solidFill>
                <a:latin typeface="+mn-lt"/>
              </a:defRPr>
            </a:lvl2pPr>
            <a:lvl3pPr marL="1257300" indent="-342900">
              <a:buFont typeface="Arial" panose="020B0604020202020204" pitchFamily="34" charset="0"/>
              <a:buChar char="•"/>
              <a:defRPr sz="1350">
                <a:solidFill>
                  <a:schemeClr val="bg2"/>
                </a:solidFill>
                <a:latin typeface="+mn-lt"/>
              </a:defRPr>
            </a:lvl3pPr>
            <a:lvl4pPr marL="1657350" indent="-285750">
              <a:buClr>
                <a:schemeClr val="tx2"/>
              </a:buClr>
              <a:buFont typeface="Wingdings" pitchFamily="2" charset="2"/>
              <a:buChar char="ü"/>
              <a:defRPr sz="1350">
                <a:solidFill>
                  <a:schemeClr val="bg2"/>
                </a:solidFill>
                <a:latin typeface="+mn-lt"/>
              </a:defRPr>
            </a:lvl4pPr>
            <a:lvl5pPr marL="1828800" indent="0">
              <a:buClr>
                <a:schemeClr val="tx2"/>
              </a:buClr>
              <a:buFontTx/>
              <a:buNone/>
              <a:defRPr lang="fr-FR" sz="1350" b="0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 dirty="0"/>
              <a:t>Légende pour les 3 photos</a:t>
            </a:r>
          </a:p>
        </p:txBody>
      </p:sp>
      <p:sp>
        <p:nvSpPr>
          <p:cNvPr id="17" name="Espace réservé pour une image  5">
            <a:extLst>
              <a:ext uri="{FF2B5EF4-FFF2-40B4-BE49-F238E27FC236}">
                <a16:creationId xmlns:a16="http://schemas.microsoft.com/office/drawing/2014/main" id="{BB57DFD9-683F-AF43-90E8-60EDB6B7294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12000" y="1074737"/>
            <a:ext cx="4249244" cy="28328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36000" tIns="684000" rIns="93600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 lang="fr-FR" sz="1350" b="0" i="1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r>
              <a:rPr lang="fr-FR" dirty="0"/>
              <a:t>Cliquez sur l’icône ci-dessous pour insérer une image</a:t>
            </a:r>
          </a:p>
        </p:txBody>
      </p:sp>
      <p:sp>
        <p:nvSpPr>
          <p:cNvPr id="26" name="Espace réservé pour une image  5">
            <a:extLst>
              <a:ext uri="{FF2B5EF4-FFF2-40B4-BE49-F238E27FC236}">
                <a16:creationId xmlns:a16="http://schemas.microsoft.com/office/drawing/2014/main" id="{1796744E-1464-BD4A-AFAB-E2A3429EE6A9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5271554" y="334381"/>
            <a:ext cx="3107270" cy="20715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96000" tIns="360000" rIns="39600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 lang="fr-FR" sz="1350" b="0" i="1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r>
              <a:rPr lang="fr-FR" dirty="0"/>
              <a:t>Cliquez sur l’icône ci-dessous pour insérer une image</a:t>
            </a:r>
          </a:p>
        </p:txBody>
      </p:sp>
      <p:sp>
        <p:nvSpPr>
          <p:cNvPr id="15" name="Espace réservé pour une image  5">
            <a:extLst>
              <a:ext uri="{FF2B5EF4-FFF2-40B4-BE49-F238E27FC236}">
                <a16:creationId xmlns:a16="http://schemas.microsoft.com/office/drawing/2014/main" id="{FFB24C2D-6551-2749-9149-1A8FE5183989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5271554" y="2837462"/>
            <a:ext cx="2523072" cy="16820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216000" rIns="3600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 lang="fr-FR" sz="1350" b="0" i="1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r>
              <a:rPr lang="fr-FR" dirty="0"/>
              <a:t>Cliquez sur l’icône ci-dessous pour insérer une image</a:t>
            </a:r>
          </a:p>
        </p:txBody>
      </p:sp>
    </p:spTree>
    <p:extLst>
      <p:ext uri="{BB962C8B-B14F-4D97-AF65-F5344CB8AC3E}">
        <p14:creationId xmlns:p14="http://schemas.microsoft.com/office/powerpoint/2010/main" val="38679155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075">
          <p15:clr>
            <a:srgbClr val="FBAE40"/>
          </p15:clr>
        </p15:guide>
        <p15:guide id="2" orient="horz" pos="409">
          <p15:clr>
            <a:srgbClr val="FBAE40"/>
          </p15:clr>
        </p15:guide>
        <p15:guide id="3" pos="5604">
          <p15:clr>
            <a:srgbClr val="FBAE40"/>
          </p15:clr>
        </p15:guide>
        <p15:guide id="4" pos="5278">
          <p15:clr>
            <a:srgbClr val="FBAE40"/>
          </p15:clr>
        </p15:guide>
        <p15:guide id="5" pos="4910">
          <p15:clr>
            <a:srgbClr val="FBAE40"/>
          </p15:clr>
        </p15:guide>
        <p15:guide id="6" orient="horz" pos="3080">
          <p15:clr>
            <a:srgbClr val="FBAE40"/>
          </p15:clr>
        </p15:guide>
        <p15:guide id="7" pos="383">
          <p15:clr>
            <a:srgbClr val="FBAE40"/>
          </p15:clr>
        </p15:guide>
        <p15:guide id="8" orient="horz" pos="677" userDrawn="1">
          <p15:clr>
            <a:srgbClr val="FBAE40"/>
          </p15:clr>
        </p15:guide>
        <p15:guide id="9" orient="horz" pos="2836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s H + lég. s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D6844C28-6FAC-F449-BA42-77054092BDFC}"/>
              </a:ext>
            </a:extLst>
          </p:cNvPr>
          <p:cNvSpPr/>
          <p:nvPr userDrawn="1"/>
        </p:nvSpPr>
        <p:spPr>
          <a:xfrm>
            <a:off x="0" y="-1"/>
            <a:ext cx="9144000" cy="45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9ED15C4-D29C-BB4B-8D7B-EF6C8C8A82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66466" y="4759325"/>
            <a:ext cx="511698" cy="152300"/>
          </a:xfrm>
          <a:prstGeom prst="rect">
            <a:avLst/>
          </a:prstGeom>
        </p:spPr>
        <p:txBody>
          <a:bodyPr/>
          <a:lstStyle/>
          <a:p>
            <a:fld id="{DCFDBFEE-AE2E-1842-AAA1-D3D4F4AA1A4A}" type="datetime3">
              <a:rPr lang="fr-FR" smtClean="0"/>
              <a:t>16.05.25</a:t>
            </a:fld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661E6F-6415-0848-9C89-8F92F03A9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P </a:t>
            </a:r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2" name="Image 6">
            <a:extLst>
              <a:ext uri="{FF2B5EF4-FFF2-40B4-BE49-F238E27FC236}">
                <a16:creationId xmlns:a16="http://schemas.microsoft.com/office/drawing/2014/main" id="{E95EBE8E-DEA7-7D49-9D0D-1A2915F1E3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71544" y="4606924"/>
            <a:ext cx="466825" cy="466825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5B08A57-6C93-3947-A147-448707A7B06D}"/>
              </a:ext>
            </a:extLst>
          </p:cNvPr>
          <p:cNvSpPr/>
          <p:nvPr userDrawn="1"/>
        </p:nvSpPr>
        <p:spPr bwMode="gray">
          <a:xfrm>
            <a:off x="8928100" y="4153500"/>
            <a:ext cx="215900" cy="99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C5758F2-19F7-874A-8210-5E497A043340}"/>
              </a:ext>
            </a:extLst>
          </p:cNvPr>
          <p:cNvSpPr/>
          <p:nvPr userDrawn="1"/>
        </p:nvSpPr>
        <p:spPr bwMode="gray">
          <a:xfrm>
            <a:off x="7560332" y="4927500"/>
            <a:ext cx="1583668" cy="21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Espace réservé du texte 22">
            <a:extLst>
              <a:ext uri="{FF2B5EF4-FFF2-40B4-BE49-F238E27FC236}">
                <a16:creationId xmlns:a16="http://schemas.microsoft.com/office/drawing/2014/main" id="{4E76D514-8826-594C-8203-878B45423F6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2000" y="3393368"/>
            <a:ext cx="2416661" cy="438275"/>
          </a:xfrm>
          <a:prstGeom prst="rect">
            <a:avLst/>
          </a:prstGeom>
        </p:spPr>
        <p:txBody>
          <a:bodyPr lIns="0" tIns="0" rIns="0" bIns="0" numCol="1" spcCol="900000"/>
          <a:lstStyle>
            <a:lvl1pPr marL="0" indent="0">
              <a:buFontTx/>
              <a:buNone/>
              <a:defRPr lang="fr-FR" sz="800" b="0" baseline="0" smtClean="0">
                <a:solidFill>
                  <a:schemeClr val="bg1"/>
                </a:solidFill>
                <a:effectLst/>
              </a:defRPr>
            </a:lvl1pPr>
            <a:lvl2pPr marL="685800" indent="-228600">
              <a:buClr>
                <a:schemeClr val="accent4"/>
              </a:buClr>
              <a:buFont typeface="Wingdings" pitchFamily="2" charset="2"/>
              <a:buChar char="§"/>
              <a:defRPr sz="1350" baseline="0">
                <a:solidFill>
                  <a:schemeClr val="bg2"/>
                </a:solidFill>
                <a:latin typeface="+mn-lt"/>
              </a:defRPr>
            </a:lvl2pPr>
            <a:lvl3pPr marL="1257300" indent="-342900">
              <a:buFont typeface="Arial" panose="020B0604020202020204" pitchFamily="34" charset="0"/>
              <a:buChar char="•"/>
              <a:defRPr sz="1350">
                <a:solidFill>
                  <a:schemeClr val="bg2"/>
                </a:solidFill>
                <a:latin typeface="+mn-lt"/>
              </a:defRPr>
            </a:lvl3pPr>
            <a:lvl4pPr marL="1657350" indent="-285750">
              <a:buClr>
                <a:schemeClr val="tx2"/>
              </a:buClr>
              <a:buFont typeface="Wingdings" pitchFamily="2" charset="2"/>
              <a:buChar char="ü"/>
              <a:defRPr sz="1350">
                <a:solidFill>
                  <a:schemeClr val="bg2"/>
                </a:solidFill>
                <a:latin typeface="+mn-lt"/>
              </a:defRPr>
            </a:lvl4pPr>
            <a:lvl5pPr marL="1828800" indent="0">
              <a:buClr>
                <a:schemeClr val="tx2"/>
              </a:buClr>
              <a:buFontTx/>
              <a:buNone/>
              <a:defRPr lang="fr-FR" sz="1350" b="0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 dirty="0"/>
              <a:t>Légende photo</a:t>
            </a:r>
          </a:p>
        </p:txBody>
      </p:sp>
      <p:sp>
        <p:nvSpPr>
          <p:cNvPr id="17" name="Espace réservé pour une image  5">
            <a:extLst>
              <a:ext uri="{FF2B5EF4-FFF2-40B4-BE49-F238E27FC236}">
                <a16:creationId xmlns:a16="http://schemas.microsoft.com/office/drawing/2014/main" id="{BB57DFD9-683F-AF43-90E8-60EDB6B7294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12000" y="1625951"/>
            <a:ext cx="2416662" cy="1611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216000" rIns="36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 lang="fr-FR" sz="1350" b="0" i="1" kern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r>
              <a:rPr lang="fr-FR" dirty="0"/>
              <a:t>Cliquez sur l’icône ci-dessous pour insérer une image</a:t>
            </a:r>
          </a:p>
        </p:txBody>
      </p:sp>
      <p:sp>
        <p:nvSpPr>
          <p:cNvPr id="18" name="Espace réservé du texte 22">
            <a:extLst>
              <a:ext uri="{FF2B5EF4-FFF2-40B4-BE49-F238E27FC236}">
                <a16:creationId xmlns:a16="http://schemas.microsoft.com/office/drawing/2014/main" id="{BBF48E3A-6B80-D84E-8868-13407E2FD65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87183" y="3396412"/>
            <a:ext cx="2416661" cy="438275"/>
          </a:xfrm>
          <a:prstGeom prst="rect">
            <a:avLst/>
          </a:prstGeom>
        </p:spPr>
        <p:txBody>
          <a:bodyPr lIns="0" tIns="0" rIns="0" bIns="0" numCol="1" spcCol="900000"/>
          <a:lstStyle>
            <a:lvl1pPr marL="0" indent="0">
              <a:buFontTx/>
              <a:buNone/>
              <a:defRPr lang="fr-FR" sz="800" b="0" baseline="0" smtClean="0">
                <a:solidFill>
                  <a:schemeClr val="bg1"/>
                </a:solidFill>
                <a:effectLst/>
              </a:defRPr>
            </a:lvl1pPr>
            <a:lvl2pPr marL="685800" indent="-228600">
              <a:buClr>
                <a:schemeClr val="accent4"/>
              </a:buClr>
              <a:buFont typeface="Wingdings" pitchFamily="2" charset="2"/>
              <a:buChar char="§"/>
              <a:defRPr sz="1350" baseline="0">
                <a:solidFill>
                  <a:schemeClr val="bg2"/>
                </a:solidFill>
                <a:latin typeface="+mn-lt"/>
              </a:defRPr>
            </a:lvl2pPr>
            <a:lvl3pPr marL="1257300" indent="-342900">
              <a:buFont typeface="Arial" panose="020B0604020202020204" pitchFamily="34" charset="0"/>
              <a:buChar char="•"/>
              <a:defRPr sz="1350">
                <a:solidFill>
                  <a:schemeClr val="bg2"/>
                </a:solidFill>
                <a:latin typeface="+mn-lt"/>
              </a:defRPr>
            </a:lvl3pPr>
            <a:lvl4pPr marL="1657350" indent="-285750">
              <a:buClr>
                <a:schemeClr val="tx2"/>
              </a:buClr>
              <a:buFont typeface="Wingdings" pitchFamily="2" charset="2"/>
              <a:buChar char="ü"/>
              <a:defRPr sz="1350">
                <a:solidFill>
                  <a:schemeClr val="bg2"/>
                </a:solidFill>
                <a:latin typeface="+mn-lt"/>
              </a:defRPr>
            </a:lvl4pPr>
            <a:lvl5pPr marL="1828800" indent="0">
              <a:buClr>
                <a:schemeClr val="tx2"/>
              </a:buClr>
              <a:buFontTx/>
              <a:buNone/>
              <a:defRPr lang="fr-FR" sz="1350" b="0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 dirty="0"/>
              <a:t>Légende photo</a:t>
            </a:r>
          </a:p>
        </p:txBody>
      </p:sp>
      <p:sp>
        <p:nvSpPr>
          <p:cNvPr id="24" name="Espace réservé du texte 22">
            <a:extLst>
              <a:ext uri="{FF2B5EF4-FFF2-40B4-BE49-F238E27FC236}">
                <a16:creationId xmlns:a16="http://schemas.microsoft.com/office/drawing/2014/main" id="{88D803FD-31E6-9C46-AE31-DFACBCF20BD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62164" y="3393368"/>
            <a:ext cx="2416661" cy="438275"/>
          </a:xfrm>
          <a:prstGeom prst="rect">
            <a:avLst/>
          </a:prstGeom>
        </p:spPr>
        <p:txBody>
          <a:bodyPr lIns="0" tIns="0" rIns="0" bIns="0" numCol="1" spcCol="900000"/>
          <a:lstStyle>
            <a:lvl1pPr marL="0" indent="0">
              <a:buFontTx/>
              <a:buNone/>
              <a:defRPr lang="fr-FR" sz="800" b="0" baseline="0" smtClean="0">
                <a:solidFill>
                  <a:schemeClr val="bg1"/>
                </a:solidFill>
                <a:effectLst/>
              </a:defRPr>
            </a:lvl1pPr>
            <a:lvl2pPr marL="685800" indent="-228600">
              <a:buClr>
                <a:schemeClr val="accent4"/>
              </a:buClr>
              <a:buFont typeface="Wingdings" pitchFamily="2" charset="2"/>
              <a:buChar char="§"/>
              <a:defRPr sz="1350" baseline="0">
                <a:solidFill>
                  <a:schemeClr val="bg2"/>
                </a:solidFill>
                <a:latin typeface="+mn-lt"/>
              </a:defRPr>
            </a:lvl2pPr>
            <a:lvl3pPr marL="1257300" indent="-342900">
              <a:buFont typeface="Arial" panose="020B0604020202020204" pitchFamily="34" charset="0"/>
              <a:buChar char="•"/>
              <a:defRPr sz="1350">
                <a:solidFill>
                  <a:schemeClr val="bg2"/>
                </a:solidFill>
                <a:latin typeface="+mn-lt"/>
              </a:defRPr>
            </a:lvl3pPr>
            <a:lvl4pPr marL="1657350" indent="-285750">
              <a:buClr>
                <a:schemeClr val="tx2"/>
              </a:buClr>
              <a:buFont typeface="Wingdings" pitchFamily="2" charset="2"/>
              <a:buChar char="ü"/>
              <a:defRPr sz="1350">
                <a:solidFill>
                  <a:schemeClr val="bg2"/>
                </a:solidFill>
                <a:latin typeface="+mn-lt"/>
              </a:defRPr>
            </a:lvl4pPr>
            <a:lvl5pPr marL="1828800" indent="0">
              <a:buClr>
                <a:schemeClr val="tx2"/>
              </a:buClr>
              <a:buFontTx/>
              <a:buNone/>
              <a:defRPr lang="fr-FR" sz="1350" b="0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 dirty="0"/>
              <a:t>Légende photo</a:t>
            </a:r>
          </a:p>
        </p:txBody>
      </p:sp>
      <p:sp>
        <p:nvSpPr>
          <p:cNvPr id="26" name="Espace réservé pour une image  5">
            <a:extLst>
              <a:ext uri="{FF2B5EF4-FFF2-40B4-BE49-F238E27FC236}">
                <a16:creationId xmlns:a16="http://schemas.microsoft.com/office/drawing/2014/main" id="{1796744E-1464-BD4A-AFAB-E2A3429EE6A9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3287182" y="1625951"/>
            <a:ext cx="2416662" cy="1611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216000" rIns="3600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 lang="fr-FR" sz="1350" b="0" i="1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r>
              <a:rPr lang="fr-FR" dirty="0"/>
              <a:t>Cliquez sur l’icône ci-dessous pour insérer une image</a:t>
            </a:r>
          </a:p>
        </p:txBody>
      </p:sp>
      <p:sp>
        <p:nvSpPr>
          <p:cNvPr id="27" name="Espace réservé pour une image  5">
            <a:extLst>
              <a:ext uri="{FF2B5EF4-FFF2-40B4-BE49-F238E27FC236}">
                <a16:creationId xmlns:a16="http://schemas.microsoft.com/office/drawing/2014/main" id="{4EF5FEEC-A81F-434E-ABF5-18938384A188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5962163" y="1625951"/>
            <a:ext cx="2416662" cy="1611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216000" rIns="3600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 lang="fr-FR" sz="1350" b="0" i="1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r>
              <a:rPr lang="fr-FR" dirty="0"/>
              <a:t>Cliquez sur l’icône ci-dessous pour insérer une image</a:t>
            </a:r>
          </a:p>
        </p:txBody>
      </p:sp>
      <p:sp>
        <p:nvSpPr>
          <p:cNvPr id="20" name="Titre 1">
            <a:extLst>
              <a:ext uri="{FF2B5EF4-FFF2-40B4-BE49-F238E27FC236}">
                <a16:creationId xmlns:a16="http://schemas.microsoft.com/office/drawing/2014/main" id="{EDE56632-A62B-2D49-8CC3-BE9D1F68826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5369" y="177388"/>
            <a:ext cx="4591771" cy="523926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5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dirty="0"/>
              <a:t>TITRE 1</a:t>
            </a:r>
            <a:br>
              <a:rPr lang="fr-FR" dirty="0"/>
            </a:br>
            <a:r>
              <a:rPr lang="fr-FR" dirty="0"/>
              <a:t>SUR 2 LIGNES POSSIBLE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937B0E8-D46E-424F-8DD3-B0E2057AE0B5}"/>
              </a:ext>
            </a:extLst>
          </p:cNvPr>
          <p:cNvSpPr/>
          <p:nvPr userDrawn="1"/>
        </p:nvSpPr>
        <p:spPr>
          <a:xfrm>
            <a:off x="608013" y="1288"/>
            <a:ext cx="252000" cy="64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8636741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075">
          <p15:clr>
            <a:srgbClr val="FBAE40"/>
          </p15:clr>
        </p15:guide>
        <p15:guide id="2" orient="horz" pos="409">
          <p15:clr>
            <a:srgbClr val="FBAE40"/>
          </p15:clr>
        </p15:guide>
        <p15:guide id="3" pos="5604">
          <p15:clr>
            <a:srgbClr val="FBAE40"/>
          </p15:clr>
        </p15:guide>
        <p15:guide id="4" pos="5278">
          <p15:clr>
            <a:srgbClr val="FBAE40"/>
          </p15:clr>
        </p15:guide>
        <p15:guide id="5" pos="4910">
          <p15:clr>
            <a:srgbClr val="FBAE40"/>
          </p15:clr>
        </p15:guide>
        <p15:guide id="6" orient="horz" pos="3080">
          <p15:clr>
            <a:srgbClr val="FBAE40"/>
          </p15:clr>
        </p15:guide>
        <p15:guide id="7" pos="383">
          <p15:clr>
            <a:srgbClr val="FBAE40"/>
          </p15:clr>
        </p15:guide>
        <p15:guide id="8" orient="horz" pos="677" userDrawn="1">
          <p15:clr>
            <a:srgbClr val="FBAE40"/>
          </p15:clr>
        </p15:guide>
        <p15:guide id="9" orient="horz" pos="2836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9ED15C4-D29C-BB4B-8D7B-EF6C8C8A82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66466" y="4759325"/>
            <a:ext cx="511698" cy="152300"/>
          </a:xfrm>
          <a:prstGeom prst="rect">
            <a:avLst/>
          </a:prstGeom>
        </p:spPr>
        <p:txBody>
          <a:bodyPr/>
          <a:lstStyle/>
          <a:p>
            <a:fld id="{DCFDBFEE-AE2E-1842-AAA1-D3D4F4AA1A4A}" type="datetime3">
              <a:rPr lang="fr-FR" smtClean="0"/>
              <a:t>16.05.25</a:t>
            </a:fld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661E6F-6415-0848-9C89-8F92F03A9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P </a:t>
            </a:r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B08A57-6C93-3947-A147-448707A7B06D}"/>
              </a:ext>
            </a:extLst>
          </p:cNvPr>
          <p:cNvSpPr/>
          <p:nvPr userDrawn="1"/>
        </p:nvSpPr>
        <p:spPr bwMode="gray">
          <a:xfrm>
            <a:off x="8928100" y="4153500"/>
            <a:ext cx="215900" cy="99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C5758F2-19F7-874A-8210-5E497A043340}"/>
              </a:ext>
            </a:extLst>
          </p:cNvPr>
          <p:cNvSpPr/>
          <p:nvPr userDrawn="1"/>
        </p:nvSpPr>
        <p:spPr bwMode="gray">
          <a:xfrm>
            <a:off x="7560332" y="4927500"/>
            <a:ext cx="1583668" cy="21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04301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075">
          <p15:clr>
            <a:srgbClr val="FBAE40"/>
          </p15:clr>
        </p15:guide>
        <p15:guide id="2" orient="horz" pos="409">
          <p15:clr>
            <a:srgbClr val="FBAE40"/>
          </p15:clr>
        </p15:guide>
        <p15:guide id="3" pos="5604">
          <p15:clr>
            <a:srgbClr val="FBAE40"/>
          </p15:clr>
        </p15:guide>
        <p15:guide id="4" pos="5278">
          <p15:clr>
            <a:srgbClr val="FBAE40"/>
          </p15:clr>
        </p15:guide>
        <p15:guide id="5" pos="4910">
          <p15:clr>
            <a:srgbClr val="FBAE40"/>
          </p15:clr>
        </p15:guide>
        <p15:guide id="6" orient="horz" pos="3080">
          <p15:clr>
            <a:srgbClr val="FBAE40"/>
          </p15:clr>
        </p15:guide>
        <p15:guide id="7" pos="383">
          <p15:clr>
            <a:srgbClr val="FBAE40"/>
          </p15:clr>
        </p15:guide>
        <p15:guide id="8" orient="horz" pos="677">
          <p15:clr>
            <a:srgbClr val="FBAE40"/>
          </p15:clr>
        </p15:guide>
        <p15:guide id="9" orient="horz" pos="2836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cations techniq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9ED15C4-D29C-BB4B-8D7B-EF6C8C8A82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66466" y="4759325"/>
            <a:ext cx="511698" cy="152300"/>
          </a:xfrm>
          <a:prstGeom prst="rect">
            <a:avLst/>
          </a:prstGeom>
        </p:spPr>
        <p:txBody>
          <a:bodyPr/>
          <a:lstStyle/>
          <a:p>
            <a:fld id="{DCFDBFEE-AE2E-1842-AAA1-D3D4F4AA1A4A}" type="datetime3">
              <a:rPr lang="fr-FR" smtClean="0"/>
              <a:t>16.05.25</a:t>
            </a:fld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661E6F-6415-0848-9C89-8F92F03A9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/>
              <a:t>P </a:t>
            </a:r>
            <a:fld id="{733122C9-A0B9-462F-8757-0847AD287B63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B08A57-6C93-3947-A147-448707A7B06D}"/>
              </a:ext>
            </a:extLst>
          </p:cNvPr>
          <p:cNvSpPr/>
          <p:nvPr userDrawn="1"/>
        </p:nvSpPr>
        <p:spPr bwMode="gray">
          <a:xfrm>
            <a:off x="8928100" y="4153500"/>
            <a:ext cx="215900" cy="99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C5758F2-19F7-874A-8210-5E497A043340}"/>
              </a:ext>
            </a:extLst>
          </p:cNvPr>
          <p:cNvSpPr/>
          <p:nvPr userDrawn="1"/>
        </p:nvSpPr>
        <p:spPr bwMode="gray">
          <a:xfrm>
            <a:off x="7560332" y="4927500"/>
            <a:ext cx="1583668" cy="21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2585263-4DCD-B141-9187-11265449EF56}"/>
              </a:ext>
            </a:extLst>
          </p:cNvPr>
          <p:cNvSpPr txBox="1"/>
          <p:nvPr userDrawn="1"/>
        </p:nvSpPr>
        <p:spPr>
          <a:xfrm>
            <a:off x="608013" y="649288"/>
            <a:ext cx="7770812" cy="3852862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ctr"/>
            <a:r>
              <a:rPr lang="fr-FR" sz="1400" dirty="0"/>
              <a:t>Pour commencer à créer votre présentation, </a:t>
            </a:r>
          </a:p>
          <a:p>
            <a:pPr algn="ctr"/>
            <a:r>
              <a:rPr lang="fr-FR" sz="1400" dirty="0"/>
              <a:t>rendez vous dans le menu </a:t>
            </a:r>
          </a:p>
          <a:p>
            <a:pPr algn="ctr"/>
            <a:r>
              <a:rPr lang="fr-FR" sz="1400" dirty="0"/>
              <a:t>Affichage &gt; Masque &gt; Masque des diapositives</a:t>
            </a:r>
          </a:p>
          <a:p>
            <a:pPr algn="ctr"/>
            <a:endParaRPr lang="fr-FR" sz="1400" dirty="0"/>
          </a:p>
          <a:p>
            <a:pPr algn="ctr"/>
            <a:r>
              <a:rPr lang="fr-FR" sz="1400" dirty="0"/>
              <a:t>Allez sur le premier masque blanc, renseignez le </a:t>
            </a:r>
          </a:p>
          <a:p>
            <a:pPr algn="ctr"/>
            <a:r>
              <a:rPr lang="fr-FR" sz="1400" dirty="0"/>
              <a:t>TITRE DE VOTRE PRÉSENTATION </a:t>
            </a:r>
          </a:p>
          <a:p>
            <a:pPr algn="ctr"/>
            <a:r>
              <a:rPr lang="fr-FR" sz="1400" dirty="0"/>
              <a:t>en bas de page, puis fermez le mode masque.</a:t>
            </a:r>
          </a:p>
          <a:p>
            <a:pPr algn="ctr"/>
            <a:r>
              <a:rPr lang="fr-FR" sz="1400" dirty="0"/>
              <a:t>____</a:t>
            </a:r>
          </a:p>
          <a:p>
            <a:pPr algn="ctr"/>
            <a:endParaRPr lang="fr-FR" sz="1400" dirty="0"/>
          </a:p>
          <a:p>
            <a:pPr algn="ctr"/>
            <a:r>
              <a:rPr lang="fr-FR" sz="1400" dirty="0"/>
              <a:t>Si vous souhaitez ne rien inscrire dans une zone de texte réservé, </a:t>
            </a:r>
          </a:p>
          <a:p>
            <a:pPr algn="ctr"/>
            <a:r>
              <a:rPr lang="fr-FR" sz="1400" dirty="0"/>
              <a:t>tapez un espace pour faire disparaître le texte du masque.</a:t>
            </a:r>
          </a:p>
          <a:p>
            <a:pPr algn="ctr"/>
            <a:r>
              <a:rPr lang="fr-FR" sz="1400" dirty="0"/>
              <a:t>____</a:t>
            </a:r>
          </a:p>
          <a:p>
            <a:pPr algn="ctr"/>
            <a:endParaRPr lang="fr-FR" sz="1400" dirty="0"/>
          </a:p>
          <a:p>
            <a:pPr algn="ctr"/>
            <a:r>
              <a:rPr lang="fr-FR" sz="1400" dirty="0"/>
              <a:t>Les photos des diapositives « Titre de présentation photo » et « Intercalaire photo » </a:t>
            </a:r>
          </a:p>
          <a:p>
            <a:pPr algn="ctr"/>
            <a:r>
              <a:rPr lang="fr-FR" sz="1400" dirty="0"/>
              <a:t>peuvent être remplacées par les vôtres. </a:t>
            </a:r>
          </a:p>
          <a:p>
            <a:pPr algn="ctr"/>
            <a:r>
              <a:rPr lang="fr-FR" sz="1400" dirty="0"/>
              <a:t>Pour cela, utilisez le masque « Titre de présentation vierge » et « Intercalaire photo vierge », </a:t>
            </a:r>
          </a:p>
          <a:p>
            <a:pPr algn="ctr"/>
            <a:r>
              <a:rPr lang="fr-FR" sz="1400" dirty="0"/>
              <a:t>et insérez votre image dans l’emplacement gris en cliquant sur l’icône centrale.</a:t>
            </a:r>
          </a:p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138318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075">
          <p15:clr>
            <a:srgbClr val="FBAE40"/>
          </p15:clr>
        </p15:guide>
        <p15:guide id="2" orient="horz" pos="409">
          <p15:clr>
            <a:srgbClr val="FBAE40"/>
          </p15:clr>
        </p15:guide>
        <p15:guide id="3" pos="5604">
          <p15:clr>
            <a:srgbClr val="FBAE40"/>
          </p15:clr>
        </p15:guide>
        <p15:guide id="4" pos="5278">
          <p15:clr>
            <a:srgbClr val="FBAE40"/>
          </p15:clr>
        </p15:guide>
        <p15:guide id="5" pos="4910">
          <p15:clr>
            <a:srgbClr val="FBAE40"/>
          </p15:clr>
        </p15:guide>
        <p15:guide id="6" orient="horz" pos="3080">
          <p15:clr>
            <a:srgbClr val="FBAE40"/>
          </p15:clr>
        </p15:guide>
        <p15:guide id="7" pos="383">
          <p15:clr>
            <a:srgbClr val="FBAE40"/>
          </p15:clr>
        </p15:guide>
        <p15:guide id="8" orient="horz" pos="677">
          <p15:clr>
            <a:srgbClr val="FBAE40"/>
          </p15:clr>
        </p15:guide>
        <p15:guide id="9" orient="horz" pos="2836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9415-110E-4A41-B18F-B7AC0B6E5D90}" type="datetimeFigureOut">
              <a:rPr lang="fr-FR" smtClean="0"/>
              <a:t>16/05/2025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829B4-7092-4F84-8D66-888C712ABEB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8394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calai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6">
            <a:extLst>
              <a:ext uri="{FF2B5EF4-FFF2-40B4-BE49-F238E27FC236}">
                <a16:creationId xmlns:a16="http://schemas.microsoft.com/office/drawing/2014/main" id="{E95EBE8E-DEA7-7D49-9D0D-1A2915F1E3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71544" y="4606924"/>
            <a:ext cx="466825" cy="466825"/>
          </a:xfrm>
          <a:prstGeom prst="rect">
            <a:avLst/>
          </a:prstGeom>
          <a:ln>
            <a:noFill/>
          </a:ln>
        </p:spPr>
      </p:pic>
      <p:pic>
        <p:nvPicPr>
          <p:cNvPr id="13" name="Espace réservé pour une image  10">
            <a:extLst>
              <a:ext uri="{FF2B5EF4-FFF2-40B4-BE49-F238E27FC236}">
                <a16:creationId xmlns:a16="http://schemas.microsoft.com/office/drawing/2014/main" id="{1685E184-38B9-6C46-983C-91F4B6A88FA4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0" y="0"/>
            <a:ext cx="9144000" cy="4536000"/>
          </a:xfrm>
          <a:prstGeom prst="rect">
            <a:avLst/>
          </a:prstGeom>
        </p:spPr>
      </p:pic>
      <p:sp>
        <p:nvSpPr>
          <p:cNvPr id="15" name="Sous-titre 2">
            <a:extLst>
              <a:ext uri="{FF2B5EF4-FFF2-40B4-BE49-F238E27FC236}">
                <a16:creationId xmlns:a16="http://schemas.microsoft.com/office/drawing/2014/main" id="{F572CDFC-FD93-9A48-8D8A-AF009C0D5CD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612000" y="1543500"/>
            <a:ext cx="3960000" cy="3600000"/>
          </a:xfrm>
          <a:prstGeom prst="rect">
            <a:avLst/>
          </a:prstGeom>
          <a:solidFill>
            <a:schemeClr val="accent6">
              <a:alpha val="70000"/>
            </a:schemeClr>
          </a:solidFill>
        </p:spPr>
        <p:txBody>
          <a:bodyPr lIns="288000" tIns="288000" rIns="90000"/>
          <a:lstStyle>
            <a:lvl1pPr marL="0" indent="0">
              <a:spcBef>
                <a:spcPts val="0"/>
              </a:spcBef>
              <a:buFontTx/>
              <a:buNone/>
              <a:defRPr sz="19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n-lt"/>
              </a:defRPr>
            </a:lvl2pPr>
          </a:lstStyle>
          <a:p>
            <a:r>
              <a:rPr lang="fr-FR" dirty="0"/>
              <a:t>PAGE INTERCALAIRE TITRE SUR DEUX LIGNES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A1C8544C-C108-8149-BD1E-84793D3317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1145" y="3228623"/>
            <a:ext cx="3170237" cy="48647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1580"/>
              </a:lnSpc>
              <a:spcBef>
                <a:spcPts val="0"/>
              </a:spcBef>
              <a:buFontTx/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 sz="1400">
                <a:latin typeface="+mn-lt"/>
              </a:defRPr>
            </a:lvl2pPr>
            <a:lvl3pPr marL="914400" indent="0">
              <a:buFontTx/>
              <a:buNone/>
              <a:defRPr sz="1400">
                <a:latin typeface="+mn-lt"/>
              </a:defRPr>
            </a:lvl3pPr>
            <a:lvl4pPr>
              <a:buFontTx/>
              <a:buNone/>
              <a:defRPr sz="1400">
                <a:latin typeface="+mn-lt"/>
              </a:defRPr>
            </a:lvl4pPr>
            <a:lvl5pPr>
              <a:buFontTx/>
              <a:buNone/>
              <a:defRPr sz="1400">
                <a:latin typeface="+mn-lt"/>
              </a:defRPr>
            </a:lvl5pPr>
          </a:lstStyle>
          <a:p>
            <a:pPr lvl="0"/>
            <a:r>
              <a:rPr lang="fr-FR" dirty="0"/>
              <a:t>Sous titre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AF17FA9-6C32-3B46-AC3B-C884F19A4E15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7866466" y="4759325"/>
            <a:ext cx="511698" cy="152300"/>
          </a:xfrm>
          <a:prstGeom prst="rect">
            <a:avLst/>
          </a:prstGeom>
        </p:spPr>
        <p:txBody>
          <a:bodyPr/>
          <a:lstStyle/>
          <a:p>
            <a:fld id="{EDFB2E4D-4180-2742-811E-53D85AF875CD}" type="datetime3">
              <a:rPr lang="fr-FR" smtClean="0"/>
              <a:t>16.05.25</a:t>
            </a:fld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7D00E8C-0FDC-ED49-A9CE-9A0E318D7C6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fr-FR" dirty="0"/>
              <a:t>P </a:t>
            </a:r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860813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075" userDrawn="1">
          <p15:clr>
            <a:srgbClr val="FBAE40"/>
          </p15:clr>
        </p15:guide>
        <p15:guide id="2" orient="horz" pos="409" userDrawn="1">
          <p15:clr>
            <a:srgbClr val="FBAE40"/>
          </p15:clr>
        </p15:guide>
        <p15:guide id="3" pos="5604" userDrawn="1">
          <p15:clr>
            <a:srgbClr val="FBAE40"/>
          </p15:clr>
        </p15:guide>
        <p15:guide id="4" pos="5278" userDrawn="1">
          <p15:clr>
            <a:srgbClr val="FBAE40"/>
          </p15:clr>
        </p15:guide>
        <p15:guide id="5" pos="4910" userDrawn="1">
          <p15:clr>
            <a:srgbClr val="FBAE40"/>
          </p15:clr>
        </p15:guide>
        <p15:guide id="6" orient="horz" pos="3080" userDrawn="1">
          <p15:clr>
            <a:srgbClr val="FBAE40"/>
          </p15:clr>
        </p15:guide>
        <p15:guide id="7" orient="horz" pos="2187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calai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pour une image  8">
            <a:extLst>
              <a:ext uri="{FF2B5EF4-FFF2-40B4-BE49-F238E27FC236}">
                <a16:creationId xmlns:a16="http://schemas.microsoft.com/office/drawing/2014/main" id="{FBDAEB37-DAE2-D94D-8566-DFB87F3F7335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0" y="951"/>
            <a:ext cx="9142645" cy="4536000"/>
          </a:xfrm>
          <a:prstGeom prst="rect">
            <a:avLst/>
          </a:prstGeom>
        </p:spPr>
      </p:pic>
      <p:pic>
        <p:nvPicPr>
          <p:cNvPr id="12" name="Image 6">
            <a:extLst>
              <a:ext uri="{FF2B5EF4-FFF2-40B4-BE49-F238E27FC236}">
                <a16:creationId xmlns:a16="http://schemas.microsoft.com/office/drawing/2014/main" id="{E95EBE8E-DEA7-7D49-9D0D-1A2915F1E3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71544" y="4606924"/>
            <a:ext cx="466825" cy="466825"/>
          </a:xfrm>
          <a:prstGeom prst="rect">
            <a:avLst/>
          </a:prstGeom>
          <a:ln>
            <a:noFill/>
          </a:ln>
        </p:spPr>
      </p:pic>
      <p:sp>
        <p:nvSpPr>
          <p:cNvPr id="15" name="Sous-titre 2">
            <a:extLst>
              <a:ext uri="{FF2B5EF4-FFF2-40B4-BE49-F238E27FC236}">
                <a16:creationId xmlns:a16="http://schemas.microsoft.com/office/drawing/2014/main" id="{F572CDFC-FD93-9A48-8D8A-AF009C0D5CD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612000" y="1543500"/>
            <a:ext cx="3960000" cy="3600000"/>
          </a:xfrm>
          <a:prstGeom prst="rect">
            <a:avLst/>
          </a:prstGeom>
          <a:solidFill>
            <a:schemeClr val="accent6">
              <a:alpha val="70000"/>
            </a:schemeClr>
          </a:solidFill>
        </p:spPr>
        <p:txBody>
          <a:bodyPr lIns="288000" tIns="288000" rIns="90000"/>
          <a:lstStyle>
            <a:lvl1pPr marL="0" indent="0">
              <a:buFontTx/>
              <a:buNone/>
              <a:defRPr sz="19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n-lt"/>
              </a:defRPr>
            </a:lvl2pPr>
          </a:lstStyle>
          <a:p>
            <a:r>
              <a:rPr lang="fr-FR" dirty="0"/>
              <a:t>PAGE INTERCALAIRE TITRE SUR DEUX LIGNES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077D0E58-B044-C54B-9331-7936DF6BE7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1145" y="3228623"/>
            <a:ext cx="3170237" cy="48647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1580"/>
              </a:lnSpc>
              <a:spcBef>
                <a:spcPts val="0"/>
              </a:spcBef>
              <a:buFontTx/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 sz="1400">
                <a:latin typeface="+mn-lt"/>
              </a:defRPr>
            </a:lvl2pPr>
            <a:lvl3pPr marL="914400" indent="0">
              <a:buFontTx/>
              <a:buNone/>
              <a:defRPr sz="1400">
                <a:latin typeface="+mn-lt"/>
              </a:defRPr>
            </a:lvl3pPr>
            <a:lvl4pPr>
              <a:buFontTx/>
              <a:buNone/>
              <a:defRPr sz="1400">
                <a:latin typeface="+mn-lt"/>
              </a:defRPr>
            </a:lvl4pPr>
            <a:lvl5pPr>
              <a:buFontTx/>
              <a:buNone/>
              <a:defRPr sz="1400">
                <a:latin typeface="+mn-lt"/>
              </a:defRPr>
            </a:lvl5pPr>
          </a:lstStyle>
          <a:p>
            <a:pPr lvl="0"/>
            <a:r>
              <a:rPr lang="fr-FR" dirty="0"/>
              <a:t>Sous titre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CD04C43-2EBB-9349-AB08-A96394F16DD2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7866466" y="4759325"/>
            <a:ext cx="511698" cy="152300"/>
          </a:xfrm>
          <a:prstGeom prst="rect">
            <a:avLst/>
          </a:prstGeom>
        </p:spPr>
        <p:txBody>
          <a:bodyPr/>
          <a:lstStyle/>
          <a:p>
            <a:fld id="{339029CF-9AC0-BA45-8C6E-1A9A923E4E2F}" type="datetime3">
              <a:rPr lang="fr-FR" smtClean="0"/>
              <a:t>16.05.25</a:t>
            </a:fld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5925316-0A93-CB4D-8EA8-0BB80E3466C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fr-FR" dirty="0"/>
              <a:t>P </a:t>
            </a:r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719147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075" userDrawn="1">
          <p15:clr>
            <a:srgbClr val="FBAE40"/>
          </p15:clr>
        </p15:guide>
        <p15:guide id="2" orient="horz" pos="409">
          <p15:clr>
            <a:srgbClr val="FBAE40"/>
          </p15:clr>
        </p15:guide>
        <p15:guide id="3" pos="5604">
          <p15:clr>
            <a:srgbClr val="FBAE40"/>
          </p15:clr>
        </p15:guide>
        <p15:guide id="4" pos="5278">
          <p15:clr>
            <a:srgbClr val="FBAE40"/>
          </p15:clr>
        </p15:guide>
        <p15:guide id="5" pos="4910">
          <p15:clr>
            <a:srgbClr val="FBAE40"/>
          </p15:clr>
        </p15:guide>
        <p15:guide id="6" orient="horz" pos="308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calai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EC68C27-13AC-7CAF-08BD-905AEBF814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4088922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661E6F-6415-0848-9C89-8F92F03A9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P </a:t>
            </a:r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2" name="Image 6">
            <a:extLst>
              <a:ext uri="{FF2B5EF4-FFF2-40B4-BE49-F238E27FC236}">
                <a16:creationId xmlns:a16="http://schemas.microsoft.com/office/drawing/2014/main" id="{E95EBE8E-DEA7-7D49-9D0D-1A2915F1E3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71544" y="4606924"/>
            <a:ext cx="466825" cy="466825"/>
          </a:xfrm>
          <a:prstGeom prst="rect">
            <a:avLst/>
          </a:prstGeom>
          <a:ln>
            <a:noFill/>
          </a:ln>
        </p:spPr>
      </p:pic>
      <p:sp>
        <p:nvSpPr>
          <p:cNvPr id="15" name="Sous-titre 2">
            <a:extLst>
              <a:ext uri="{FF2B5EF4-FFF2-40B4-BE49-F238E27FC236}">
                <a16:creationId xmlns:a16="http://schemas.microsoft.com/office/drawing/2014/main" id="{F572CDFC-FD93-9A48-8D8A-AF009C0D5CD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612000" y="1543500"/>
            <a:ext cx="3960000" cy="3600000"/>
          </a:xfrm>
          <a:prstGeom prst="rect">
            <a:avLst/>
          </a:prstGeom>
          <a:solidFill>
            <a:schemeClr val="accent6">
              <a:alpha val="70000"/>
            </a:schemeClr>
          </a:solidFill>
        </p:spPr>
        <p:txBody>
          <a:bodyPr lIns="288000" tIns="288000" rIns="90000"/>
          <a:lstStyle>
            <a:lvl1pPr marL="0" indent="0">
              <a:buFontTx/>
              <a:buNone/>
              <a:defRPr sz="19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n-lt"/>
              </a:defRPr>
            </a:lvl2pPr>
          </a:lstStyle>
          <a:p>
            <a:r>
              <a:rPr lang="fr-FR" dirty="0"/>
              <a:t>PAGE INTERCALAIRE TITRE SUR DEUX LIGNES</a:t>
            </a:r>
          </a:p>
        </p:txBody>
      </p:sp>
      <p:sp>
        <p:nvSpPr>
          <p:cNvPr id="10" name="Espace réservé du texte 8">
            <a:extLst>
              <a:ext uri="{FF2B5EF4-FFF2-40B4-BE49-F238E27FC236}">
                <a16:creationId xmlns:a16="http://schemas.microsoft.com/office/drawing/2014/main" id="{031E5602-B3CE-5149-ABDF-CC12D6B66A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1145" y="3228623"/>
            <a:ext cx="3170237" cy="48647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1580"/>
              </a:lnSpc>
              <a:spcBef>
                <a:spcPts val="0"/>
              </a:spcBef>
              <a:buFontTx/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 sz="1400">
                <a:latin typeface="+mn-lt"/>
              </a:defRPr>
            </a:lvl2pPr>
            <a:lvl3pPr marL="914400" indent="0">
              <a:buFontTx/>
              <a:buNone/>
              <a:defRPr sz="1400">
                <a:latin typeface="+mn-lt"/>
              </a:defRPr>
            </a:lvl3pPr>
            <a:lvl4pPr>
              <a:buFontTx/>
              <a:buNone/>
              <a:defRPr sz="1400">
                <a:latin typeface="+mn-lt"/>
              </a:defRPr>
            </a:lvl4pPr>
            <a:lvl5pPr>
              <a:buFontTx/>
              <a:buNone/>
              <a:defRPr sz="1400">
                <a:latin typeface="+mn-lt"/>
              </a:defRPr>
            </a:lvl5pPr>
          </a:lstStyle>
          <a:p>
            <a:pPr lvl="0"/>
            <a:r>
              <a:rPr lang="fr-FR" dirty="0"/>
              <a:t>Sous titre</a:t>
            </a:r>
          </a:p>
        </p:txBody>
      </p:sp>
    </p:spTree>
    <p:extLst>
      <p:ext uri="{BB962C8B-B14F-4D97-AF65-F5344CB8AC3E}">
        <p14:creationId xmlns:p14="http://schemas.microsoft.com/office/powerpoint/2010/main" val="17416480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075" userDrawn="1">
          <p15:clr>
            <a:srgbClr val="FBAE40"/>
          </p15:clr>
        </p15:guide>
        <p15:guide id="2" orient="horz" pos="409">
          <p15:clr>
            <a:srgbClr val="FBAE40"/>
          </p15:clr>
        </p15:guide>
        <p15:guide id="3" pos="5604">
          <p15:clr>
            <a:srgbClr val="FBAE40"/>
          </p15:clr>
        </p15:guide>
        <p15:guide id="4" pos="5278">
          <p15:clr>
            <a:srgbClr val="FBAE40"/>
          </p15:clr>
        </p15:guide>
        <p15:guide id="5" pos="4910">
          <p15:clr>
            <a:srgbClr val="FBAE40"/>
          </p15:clr>
        </p15:guide>
        <p15:guide id="6" orient="horz" pos="3080">
          <p15:clr>
            <a:srgbClr val="FBAE40"/>
          </p15:clr>
        </p15:guide>
        <p15:guide id="7" pos="383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calaire photo 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pour une image  5">
            <a:extLst>
              <a:ext uri="{FF2B5EF4-FFF2-40B4-BE49-F238E27FC236}">
                <a16:creationId xmlns:a16="http://schemas.microsoft.com/office/drawing/2014/main" id="{61557D14-AEB6-AB44-9445-F8650BDFFFD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9144000" cy="453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lIns="5400000" tIns="2052000" rIns="158400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 lang="fr-FR" sz="1350" b="0" i="1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r>
              <a:rPr lang="fr-FR" dirty="0"/>
              <a:t>Cliquez sur l’icône centrale pour insérer une image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9ED15C4-D29C-BB4B-8D7B-EF6C8C8A82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66466" y="4759325"/>
            <a:ext cx="511698" cy="152300"/>
          </a:xfrm>
          <a:prstGeom prst="rect">
            <a:avLst/>
          </a:prstGeom>
        </p:spPr>
        <p:txBody>
          <a:bodyPr/>
          <a:lstStyle/>
          <a:p>
            <a:fld id="{8FEC859E-96FF-1D48-93F4-993BE9FE3962}" type="datetime3">
              <a:rPr lang="fr-FR" smtClean="0"/>
              <a:t>16.05.25</a:t>
            </a:fld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661E6F-6415-0848-9C89-8F92F03A9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P </a:t>
            </a:r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2" name="Image 6">
            <a:extLst>
              <a:ext uri="{FF2B5EF4-FFF2-40B4-BE49-F238E27FC236}">
                <a16:creationId xmlns:a16="http://schemas.microsoft.com/office/drawing/2014/main" id="{E95EBE8E-DEA7-7D49-9D0D-1A2915F1E3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71544" y="4606924"/>
            <a:ext cx="466825" cy="466825"/>
          </a:xfrm>
          <a:prstGeom prst="rect">
            <a:avLst/>
          </a:prstGeom>
          <a:ln>
            <a:noFill/>
          </a:ln>
        </p:spPr>
      </p:pic>
      <p:sp>
        <p:nvSpPr>
          <p:cNvPr id="15" name="Sous-titre 2">
            <a:extLst>
              <a:ext uri="{FF2B5EF4-FFF2-40B4-BE49-F238E27FC236}">
                <a16:creationId xmlns:a16="http://schemas.microsoft.com/office/drawing/2014/main" id="{F572CDFC-FD93-9A48-8D8A-AF009C0D5CD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612000" y="1543500"/>
            <a:ext cx="3960000" cy="3600000"/>
          </a:xfrm>
          <a:prstGeom prst="rect">
            <a:avLst/>
          </a:prstGeom>
          <a:solidFill>
            <a:schemeClr val="accent6">
              <a:alpha val="70000"/>
            </a:schemeClr>
          </a:solidFill>
        </p:spPr>
        <p:txBody>
          <a:bodyPr lIns="288000" tIns="288000" rIns="90000"/>
          <a:lstStyle>
            <a:lvl1pPr marL="0" indent="0">
              <a:buFontTx/>
              <a:buNone/>
              <a:defRPr sz="19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n-lt"/>
              </a:defRPr>
            </a:lvl2pPr>
          </a:lstStyle>
          <a:p>
            <a:r>
              <a:rPr lang="fr-FR" dirty="0"/>
              <a:t>PAGE INTERCALAIRE TITRE SUR DEUX LIGNES</a:t>
            </a:r>
          </a:p>
        </p:txBody>
      </p:sp>
      <p:sp>
        <p:nvSpPr>
          <p:cNvPr id="10" name="Espace réservé du texte 8">
            <a:extLst>
              <a:ext uri="{FF2B5EF4-FFF2-40B4-BE49-F238E27FC236}">
                <a16:creationId xmlns:a16="http://schemas.microsoft.com/office/drawing/2014/main" id="{031E5602-B3CE-5149-ABDF-CC12D6B66A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1145" y="3228623"/>
            <a:ext cx="3170237" cy="48647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1580"/>
              </a:lnSpc>
              <a:spcBef>
                <a:spcPts val="0"/>
              </a:spcBef>
              <a:buFontTx/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 sz="1400">
                <a:latin typeface="+mn-lt"/>
              </a:defRPr>
            </a:lvl2pPr>
            <a:lvl3pPr marL="914400" indent="0">
              <a:buFontTx/>
              <a:buNone/>
              <a:defRPr sz="1400">
                <a:latin typeface="+mn-lt"/>
              </a:defRPr>
            </a:lvl3pPr>
            <a:lvl4pPr>
              <a:buFontTx/>
              <a:buNone/>
              <a:defRPr sz="1400">
                <a:latin typeface="+mn-lt"/>
              </a:defRPr>
            </a:lvl4pPr>
            <a:lvl5pPr>
              <a:buFontTx/>
              <a:buNone/>
              <a:defRPr sz="1400">
                <a:latin typeface="+mn-lt"/>
              </a:defRPr>
            </a:lvl5pPr>
          </a:lstStyle>
          <a:p>
            <a:pPr lvl="0"/>
            <a:r>
              <a:rPr lang="fr-FR" dirty="0"/>
              <a:t>Sous titre</a:t>
            </a:r>
          </a:p>
        </p:txBody>
      </p:sp>
    </p:spTree>
    <p:extLst>
      <p:ext uri="{BB962C8B-B14F-4D97-AF65-F5344CB8AC3E}">
        <p14:creationId xmlns:p14="http://schemas.microsoft.com/office/powerpoint/2010/main" val="41256989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075">
          <p15:clr>
            <a:srgbClr val="FBAE40"/>
          </p15:clr>
        </p15:guide>
        <p15:guide id="2" orient="horz" pos="409">
          <p15:clr>
            <a:srgbClr val="FBAE40"/>
          </p15:clr>
        </p15:guide>
        <p15:guide id="3" pos="5604">
          <p15:clr>
            <a:srgbClr val="FBAE40"/>
          </p15:clr>
        </p15:guide>
        <p15:guide id="4" pos="5278">
          <p15:clr>
            <a:srgbClr val="FBAE40"/>
          </p15:clr>
        </p15:guide>
        <p15:guide id="5" pos="4910">
          <p15:clr>
            <a:srgbClr val="FBAE40"/>
          </p15:clr>
        </p15:guide>
        <p15:guide id="6" orient="horz" pos="3080">
          <p15:clr>
            <a:srgbClr val="FBAE40"/>
          </p15:clr>
        </p15:guide>
        <p15:guide id="7" pos="383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calaire couleu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D6423F5-5E11-944A-A040-8AD20735FCEC}"/>
              </a:ext>
            </a:extLst>
          </p:cNvPr>
          <p:cNvSpPr/>
          <p:nvPr userDrawn="1"/>
        </p:nvSpPr>
        <p:spPr>
          <a:xfrm>
            <a:off x="0" y="-1"/>
            <a:ext cx="9144000" cy="4536000"/>
          </a:xfrm>
          <a:prstGeom prst="rect">
            <a:avLst/>
          </a:prstGeom>
          <a:solidFill>
            <a:schemeClr val="bg2">
              <a:lumMod val="50000"/>
              <a:lumOff val="50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9ED15C4-D29C-BB4B-8D7B-EF6C8C8A82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66466" y="4759325"/>
            <a:ext cx="511698" cy="152300"/>
          </a:xfrm>
          <a:prstGeom prst="rect">
            <a:avLst/>
          </a:prstGeom>
        </p:spPr>
        <p:txBody>
          <a:bodyPr/>
          <a:lstStyle/>
          <a:p>
            <a:fld id="{829258C5-8137-1448-8FDF-E4D074CB3949}" type="datetime3">
              <a:rPr lang="fr-FR" smtClean="0"/>
              <a:t>16.05.25</a:t>
            </a:fld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661E6F-6415-0848-9C89-8F92F03A9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P </a:t>
            </a:r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2" name="Image 6">
            <a:extLst>
              <a:ext uri="{FF2B5EF4-FFF2-40B4-BE49-F238E27FC236}">
                <a16:creationId xmlns:a16="http://schemas.microsoft.com/office/drawing/2014/main" id="{E95EBE8E-DEA7-7D49-9D0D-1A2915F1E3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71544" y="4606924"/>
            <a:ext cx="466825" cy="466825"/>
          </a:xfrm>
          <a:prstGeom prst="rect">
            <a:avLst/>
          </a:prstGeom>
          <a:ln>
            <a:noFill/>
          </a:ln>
        </p:spPr>
      </p:pic>
      <p:sp>
        <p:nvSpPr>
          <p:cNvPr id="15" name="Sous-titre 2">
            <a:extLst>
              <a:ext uri="{FF2B5EF4-FFF2-40B4-BE49-F238E27FC236}">
                <a16:creationId xmlns:a16="http://schemas.microsoft.com/office/drawing/2014/main" id="{F572CDFC-FD93-9A48-8D8A-AF009C0D5CD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612000" y="1543500"/>
            <a:ext cx="3960000" cy="3600000"/>
          </a:xfrm>
          <a:prstGeom prst="rect">
            <a:avLst/>
          </a:prstGeom>
          <a:solidFill>
            <a:schemeClr val="accent6">
              <a:alpha val="70000"/>
            </a:schemeClr>
          </a:solidFill>
        </p:spPr>
        <p:txBody>
          <a:bodyPr lIns="288000" tIns="288000" rIns="90000"/>
          <a:lstStyle>
            <a:lvl1pPr marL="0" indent="0">
              <a:buFontTx/>
              <a:buNone/>
              <a:defRPr sz="19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n-lt"/>
              </a:defRPr>
            </a:lvl2pPr>
          </a:lstStyle>
          <a:p>
            <a:r>
              <a:rPr lang="fr-FR" dirty="0"/>
              <a:t>PAGE INTERCALAIRE TITRE SUR DEUX LIGNES</a:t>
            </a:r>
          </a:p>
        </p:txBody>
      </p:sp>
      <p:sp>
        <p:nvSpPr>
          <p:cNvPr id="8" name="Espace réservé du texte 8">
            <a:extLst>
              <a:ext uri="{FF2B5EF4-FFF2-40B4-BE49-F238E27FC236}">
                <a16:creationId xmlns:a16="http://schemas.microsoft.com/office/drawing/2014/main" id="{EF8D7870-9D93-0749-A9A3-4788A94E08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1145" y="3228623"/>
            <a:ext cx="3170237" cy="48647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1580"/>
              </a:lnSpc>
              <a:spcBef>
                <a:spcPts val="0"/>
              </a:spcBef>
              <a:buFontTx/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 sz="1400">
                <a:latin typeface="+mn-lt"/>
              </a:defRPr>
            </a:lvl2pPr>
            <a:lvl3pPr marL="914400" indent="0">
              <a:buFontTx/>
              <a:buNone/>
              <a:defRPr sz="1400">
                <a:latin typeface="+mn-lt"/>
              </a:defRPr>
            </a:lvl3pPr>
            <a:lvl4pPr>
              <a:buFontTx/>
              <a:buNone/>
              <a:defRPr sz="1400">
                <a:latin typeface="+mn-lt"/>
              </a:defRPr>
            </a:lvl4pPr>
            <a:lvl5pPr>
              <a:buFontTx/>
              <a:buNone/>
              <a:defRPr sz="1400">
                <a:latin typeface="+mn-lt"/>
              </a:defRPr>
            </a:lvl5pPr>
          </a:lstStyle>
          <a:p>
            <a:pPr lvl="0"/>
            <a:r>
              <a:rPr lang="fr-FR" dirty="0"/>
              <a:t>Sous titre</a:t>
            </a:r>
          </a:p>
        </p:txBody>
      </p:sp>
    </p:spTree>
    <p:extLst>
      <p:ext uri="{BB962C8B-B14F-4D97-AF65-F5344CB8AC3E}">
        <p14:creationId xmlns:p14="http://schemas.microsoft.com/office/powerpoint/2010/main" val="4124339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075" userDrawn="1">
          <p15:clr>
            <a:srgbClr val="FBAE40"/>
          </p15:clr>
        </p15:guide>
        <p15:guide id="2" orient="horz" pos="409">
          <p15:clr>
            <a:srgbClr val="FBAE40"/>
          </p15:clr>
        </p15:guide>
        <p15:guide id="3" pos="5604">
          <p15:clr>
            <a:srgbClr val="FBAE40"/>
          </p15:clr>
        </p15:guide>
        <p15:guide id="4" pos="5278">
          <p15:clr>
            <a:srgbClr val="FBAE40"/>
          </p15:clr>
        </p15:guide>
        <p15:guide id="5" pos="4910">
          <p15:clr>
            <a:srgbClr val="FBAE40"/>
          </p15:clr>
        </p15:guide>
        <p15:guide id="6" orient="horz" pos="3080">
          <p15:clr>
            <a:srgbClr val="FBAE40"/>
          </p15:clr>
        </p15:guide>
        <p15:guide id="7" pos="383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calaire couleu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A416270A-E9C8-87D8-C87F-E1E90DB14D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94" y="-7951"/>
            <a:ext cx="9144000" cy="4325772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661E6F-6415-0848-9C89-8F92F03A9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P </a:t>
            </a:r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2" name="Image 6">
            <a:extLst>
              <a:ext uri="{FF2B5EF4-FFF2-40B4-BE49-F238E27FC236}">
                <a16:creationId xmlns:a16="http://schemas.microsoft.com/office/drawing/2014/main" id="{E95EBE8E-DEA7-7D49-9D0D-1A2915F1E3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71544" y="4606924"/>
            <a:ext cx="466825" cy="466825"/>
          </a:xfrm>
          <a:prstGeom prst="rect">
            <a:avLst/>
          </a:prstGeom>
          <a:ln>
            <a:noFill/>
          </a:ln>
        </p:spPr>
      </p:pic>
      <p:sp>
        <p:nvSpPr>
          <p:cNvPr id="15" name="Sous-titre 2">
            <a:extLst>
              <a:ext uri="{FF2B5EF4-FFF2-40B4-BE49-F238E27FC236}">
                <a16:creationId xmlns:a16="http://schemas.microsoft.com/office/drawing/2014/main" id="{F572CDFC-FD93-9A48-8D8A-AF009C0D5CD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612000" y="1543500"/>
            <a:ext cx="3960000" cy="3600000"/>
          </a:xfrm>
          <a:prstGeom prst="rect">
            <a:avLst/>
          </a:prstGeom>
          <a:solidFill>
            <a:schemeClr val="accent6">
              <a:alpha val="70000"/>
            </a:schemeClr>
          </a:solidFill>
        </p:spPr>
        <p:txBody>
          <a:bodyPr lIns="288000" tIns="288000" rIns="90000"/>
          <a:lstStyle>
            <a:lvl1pPr marL="0" indent="0">
              <a:buFontTx/>
              <a:buNone/>
              <a:defRPr sz="19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n-lt"/>
              </a:defRPr>
            </a:lvl2pPr>
          </a:lstStyle>
          <a:p>
            <a:r>
              <a:rPr lang="fr-FR" dirty="0"/>
              <a:t>PAGE INTERCALAIRE TITRE SUR DEUX LIGNES</a:t>
            </a:r>
          </a:p>
        </p:txBody>
      </p:sp>
      <p:sp>
        <p:nvSpPr>
          <p:cNvPr id="8" name="Espace réservé du texte 8">
            <a:extLst>
              <a:ext uri="{FF2B5EF4-FFF2-40B4-BE49-F238E27FC236}">
                <a16:creationId xmlns:a16="http://schemas.microsoft.com/office/drawing/2014/main" id="{EF8D7870-9D93-0749-A9A3-4788A94E08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1145" y="3228623"/>
            <a:ext cx="3170237" cy="48647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1580"/>
              </a:lnSpc>
              <a:spcBef>
                <a:spcPts val="0"/>
              </a:spcBef>
              <a:buFontTx/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 sz="1400">
                <a:latin typeface="+mn-lt"/>
              </a:defRPr>
            </a:lvl2pPr>
            <a:lvl3pPr marL="914400" indent="0">
              <a:buFontTx/>
              <a:buNone/>
              <a:defRPr sz="1400">
                <a:latin typeface="+mn-lt"/>
              </a:defRPr>
            </a:lvl3pPr>
            <a:lvl4pPr>
              <a:buFontTx/>
              <a:buNone/>
              <a:defRPr sz="1400">
                <a:latin typeface="+mn-lt"/>
              </a:defRPr>
            </a:lvl4pPr>
            <a:lvl5pPr>
              <a:buFontTx/>
              <a:buNone/>
              <a:defRPr sz="1400">
                <a:latin typeface="+mn-lt"/>
              </a:defRPr>
            </a:lvl5pPr>
          </a:lstStyle>
          <a:p>
            <a:pPr lvl="0"/>
            <a:r>
              <a:rPr lang="fr-FR" dirty="0"/>
              <a:t>Sous titre</a:t>
            </a:r>
          </a:p>
        </p:txBody>
      </p:sp>
    </p:spTree>
    <p:extLst>
      <p:ext uri="{BB962C8B-B14F-4D97-AF65-F5344CB8AC3E}">
        <p14:creationId xmlns:p14="http://schemas.microsoft.com/office/powerpoint/2010/main" val="8272714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075">
          <p15:clr>
            <a:srgbClr val="FBAE40"/>
          </p15:clr>
        </p15:guide>
        <p15:guide id="2" orient="horz" pos="409">
          <p15:clr>
            <a:srgbClr val="FBAE40"/>
          </p15:clr>
        </p15:guide>
        <p15:guide id="3" pos="5604">
          <p15:clr>
            <a:srgbClr val="FBAE40"/>
          </p15:clr>
        </p15:guide>
        <p15:guide id="4" pos="5278">
          <p15:clr>
            <a:srgbClr val="FBAE40"/>
          </p15:clr>
        </p15:guide>
        <p15:guide id="5" pos="4910">
          <p15:clr>
            <a:srgbClr val="FBAE40"/>
          </p15:clr>
        </p15:guide>
        <p15:guide id="6" orient="horz" pos="3080">
          <p15:clr>
            <a:srgbClr val="FBAE40"/>
          </p15:clr>
        </p15:guide>
        <p15:guide id="7" pos="383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1 chiff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9ED15C4-D29C-BB4B-8D7B-EF6C8C8A82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66466" y="4759325"/>
            <a:ext cx="511698" cy="152300"/>
          </a:xfrm>
          <a:prstGeom prst="rect">
            <a:avLst/>
          </a:prstGeom>
        </p:spPr>
        <p:txBody>
          <a:bodyPr/>
          <a:lstStyle/>
          <a:p>
            <a:fld id="{AB2B1204-2AEA-E444-9A99-D02961C25721}" type="datetime3">
              <a:rPr lang="fr-FR" smtClean="0"/>
              <a:t>16.05.25</a:t>
            </a:fld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661E6F-6415-0848-9C89-8F92F03A9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P </a:t>
            </a:r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2" name="Image 6">
            <a:extLst>
              <a:ext uri="{FF2B5EF4-FFF2-40B4-BE49-F238E27FC236}">
                <a16:creationId xmlns:a16="http://schemas.microsoft.com/office/drawing/2014/main" id="{E95EBE8E-DEA7-7D49-9D0D-1A2915F1E3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71544" y="4606924"/>
            <a:ext cx="466825" cy="466825"/>
          </a:xfrm>
          <a:prstGeom prst="rect">
            <a:avLst/>
          </a:prstGeom>
          <a:ln>
            <a:noFill/>
          </a:ln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EAF078B7-0789-5241-B2D4-3F7667ABFF0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5369" y="177388"/>
            <a:ext cx="4591771" cy="523926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500" b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fr-FR" dirty="0"/>
              <a:t>TITRE 1</a:t>
            </a:r>
            <a:br>
              <a:rPr lang="fr-FR" dirty="0"/>
            </a:br>
            <a:r>
              <a:rPr lang="fr-FR" dirty="0"/>
              <a:t>SUR 2 LIGNES POSSIBLE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A97BC6-46A5-F94D-951D-B2BF1559A635}"/>
              </a:ext>
            </a:extLst>
          </p:cNvPr>
          <p:cNvSpPr/>
          <p:nvPr userDrawn="1"/>
        </p:nvSpPr>
        <p:spPr>
          <a:xfrm>
            <a:off x="608013" y="1288"/>
            <a:ext cx="252000" cy="6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B08A57-6C93-3947-A147-448707A7B06D}"/>
              </a:ext>
            </a:extLst>
          </p:cNvPr>
          <p:cNvSpPr/>
          <p:nvPr userDrawn="1"/>
        </p:nvSpPr>
        <p:spPr bwMode="gray">
          <a:xfrm>
            <a:off x="8928100" y="4153500"/>
            <a:ext cx="215900" cy="99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C5758F2-19F7-874A-8210-5E497A043340}"/>
              </a:ext>
            </a:extLst>
          </p:cNvPr>
          <p:cNvSpPr/>
          <p:nvPr userDrawn="1"/>
        </p:nvSpPr>
        <p:spPr bwMode="gray">
          <a:xfrm>
            <a:off x="7560332" y="4927500"/>
            <a:ext cx="1583668" cy="21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28242481-6315-B04C-9470-F8767E58387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40512" y="1401989"/>
            <a:ext cx="1958975" cy="558800"/>
          </a:xfrm>
          <a:prstGeom prst="rect">
            <a:avLst/>
          </a:prstGeom>
        </p:spPr>
        <p:txBody>
          <a:bodyPr lIns="72000" tIns="0" rIns="0" bIns="0" anchor="b" anchorCtr="0"/>
          <a:lstStyle>
            <a:lvl1pPr marL="3175" indent="0" algn="l" defTabSz="914400" rtl="0" eaLnBrk="1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fr-FR" sz="2250" b="1" i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 dirty="0"/>
              <a:t>Texte/Chiffre</a:t>
            </a:r>
          </a:p>
        </p:txBody>
      </p:sp>
      <p:sp>
        <p:nvSpPr>
          <p:cNvPr id="21" name="Espace réservé du texte 20">
            <a:extLst>
              <a:ext uri="{FF2B5EF4-FFF2-40B4-BE49-F238E27FC236}">
                <a16:creationId xmlns:a16="http://schemas.microsoft.com/office/drawing/2014/main" id="{039648D8-0ADA-034B-89D9-C0A0E8210F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40512" y="1960789"/>
            <a:ext cx="2303488" cy="539736"/>
          </a:xfrm>
          <a:prstGeom prst="rect">
            <a:avLst/>
          </a:prstGeom>
          <a:solidFill>
            <a:schemeClr val="bg2"/>
          </a:solidFill>
        </p:spPr>
        <p:txBody>
          <a:bodyPr wrap="square" lIns="108000" tIns="108000" rIns="360000" bIns="108000"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Tx/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Message sur le nombre de lignes souhaité</a:t>
            </a:r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B866EDA9-925E-7048-A118-E6789B2AF41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8014" y="1080000"/>
            <a:ext cx="5513512" cy="342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600" b="1" i="0" baseline="0">
                <a:solidFill>
                  <a:schemeClr val="accent4"/>
                </a:solidFill>
                <a:latin typeface="+mn-lt"/>
              </a:defRPr>
            </a:lvl1pPr>
            <a:lvl2pPr marL="685800" indent="-228600">
              <a:buClr>
                <a:schemeClr val="accent4"/>
              </a:buClr>
              <a:buFont typeface="Wingdings" pitchFamily="2" charset="2"/>
              <a:buChar char="§"/>
              <a:defRPr sz="1350" baseline="0">
                <a:solidFill>
                  <a:schemeClr val="bg2"/>
                </a:solidFill>
                <a:latin typeface="+mn-lt"/>
              </a:defRPr>
            </a:lvl2pPr>
            <a:lvl3pPr marL="1257300" indent="-342900">
              <a:buFont typeface="Arial" panose="020B0604020202020204" pitchFamily="34" charset="0"/>
              <a:buChar char="•"/>
              <a:defRPr sz="1350">
                <a:solidFill>
                  <a:schemeClr val="bg2"/>
                </a:solidFill>
                <a:latin typeface="+mn-lt"/>
              </a:defRPr>
            </a:lvl3pPr>
            <a:lvl4pPr marL="1657350" indent="-285750">
              <a:buClr>
                <a:schemeClr val="tx2"/>
              </a:buClr>
              <a:buFont typeface="Wingdings" pitchFamily="2" charset="2"/>
              <a:buChar char="ü"/>
              <a:defRPr sz="1350">
                <a:solidFill>
                  <a:schemeClr val="bg2"/>
                </a:solidFill>
                <a:latin typeface="+mn-lt"/>
              </a:defRPr>
            </a:lvl4pPr>
            <a:lvl5pPr marL="1828800" indent="0">
              <a:buClr>
                <a:schemeClr val="tx2"/>
              </a:buClr>
              <a:buFontTx/>
              <a:buNone/>
              <a:defRPr sz="135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Cliquez pour insérer du texte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4920399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075" userDrawn="1">
          <p15:clr>
            <a:srgbClr val="FBAE40"/>
          </p15:clr>
        </p15:guide>
        <p15:guide id="2" orient="horz" pos="409">
          <p15:clr>
            <a:srgbClr val="FBAE40"/>
          </p15:clr>
        </p15:guide>
        <p15:guide id="3" pos="5604">
          <p15:clr>
            <a:srgbClr val="FBAE40"/>
          </p15:clr>
        </p15:guide>
        <p15:guide id="4" pos="5278">
          <p15:clr>
            <a:srgbClr val="FBAE40"/>
          </p15:clr>
        </p15:guide>
        <p15:guide id="5" pos="4910">
          <p15:clr>
            <a:srgbClr val="FBAE40"/>
          </p15:clr>
        </p15:guide>
        <p15:guide id="6" orient="horz" pos="3080">
          <p15:clr>
            <a:srgbClr val="FBAE40"/>
          </p15:clr>
        </p15:guide>
        <p15:guide id="7" pos="383">
          <p15:clr>
            <a:srgbClr val="FBAE40"/>
          </p15:clr>
        </p15:guide>
        <p15:guide id="8" orient="horz" pos="677" userDrawn="1">
          <p15:clr>
            <a:srgbClr val="FBAE40"/>
          </p15:clr>
        </p15:guide>
        <p15:guide id="9" orient="horz" pos="2836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B72AC99-4BEA-DC45-A5DD-88201DBCCC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51849" y="4759325"/>
            <a:ext cx="449263" cy="1523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700" b="1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dirty="0"/>
              <a:t>P </a:t>
            </a:r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09808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49" r:id="rId2"/>
    <p:sldLayoutId id="2147483908" r:id="rId3"/>
    <p:sldLayoutId id="2147483926" r:id="rId4"/>
    <p:sldLayoutId id="2147483927" r:id="rId5"/>
    <p:sldLayoutId id="2147483941" r:id="rId6"/>
    <p:sldLayoutId id="2147483931" r:id="rId7"/>
    <p:sldLayoutId id="2147483938" r:id="rId8"/>
    <p:sldLayoutId id="2147483928" r:id="rId9"/>
    <p:sldLayoutId id="2147483951" r:id="rId10"/>
    <p:sldLayoutId id="2147483952" r:id="rId11"/>
    <p:sldLayoutId id="2147483933" r:id="rId12"/>
    <p:sldLayoutId id="2147483934" r:id="rId13"/>
    <p:sldLayoutId id="2147483935" r:id="rId14"/>
    <p:sldLayoutId id="2147483946" r:id="rId15"/>
    <p:sldLayoutId id="2147483948" r:id="rId16"/>
    <p:sldLayoutId id="2147483947" r:id="rId17"/>
    <p:sldLayoutId id="2147483954" r:id="rId18"/>
    <p:sldLayoutId id="2147483944" r:id="rId19"/>
    <p:sldLayoutId id="2147483943" r:id="rId20"/>
    <p:sldLayoutId id="2147483942" r:id="rId21"/>
    <p:sldLayoutId id="2147483936" r:id="rId22"/>
    <p:sldLayoutId id="2147483939" r:id="rId23"/>
    <p:sldLayoutId id="2147483937" r:id="rId24"/>
    <p:sldLayoutId id="2147483945" r:id="rId25"/>
    <p:sldLayoutId id="2147483940" r:id="rId26"/>
    <p:sldLayoutId id="2147483950" r:id="rId27"/>
    <p:sldLayoutId id="2147483953" r:id="rId28"/>
    <p:sldLayoutId id="2147483956" r:id="rId2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Arial Black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257300" indent="-3429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 userDrawn="1">
          <p15:clr>
            <a:srgbClr val="F26B43"/>
          </p15:clr>
        </p15:guide>
        <p15:guide id="2" pos="5624" userDrawn="1">
          <p15:clr>
            <a:srgbClr val="F26B43"/>
          </p15:clr>
        </p15:guide>
        <p15:guide id="3" orient="horz" pos="310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jpg"/><Relationship Id="rId10" Type="http://schemas.openxmlformats.org/officeDocument/2006/relationships/image" Target="../media/image15.png"/><Relationship Id="rId4" Type="http://schemas.openxmlformats.org/officeDocument/2006/relationships/image" Target="../media/image9.jpg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3390/w13091202" TargetMode="External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5.emf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image" Target="../media/image47.jpeg"/><Relationship Id="rId7" Type="http://schemas.openxmlformats.org/officeDocument/2006/relationships/image" Target="../media/image51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0.emf"/><Relationship Id="rId5" Type="http://schemas.openxmlformats.org/officeDocument/2006/relationships/image" Target="../media/image49.emf"/><Relationship Id="rId4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3390/w13091202" TargetMode="External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6.jpg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4.jpg"/><Relationship Id="rId5" Type="http://schemas.openxmlformats.org/officeDocument/2006/relationships/image" Target="../media/image63.png"/><Relationship Id="rId4" Type="http://schemas.openxmlformats.org/officeDocument/2006/relationships/image" Target="../media/image6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3390/w13091202" TargetMode="External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m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8.jpg"/><Relationship Id="rId5" Type="http://schemas.openxmlformats.org/officeDocument/2006/relationships/image" Target="../media/image67.png"/><Relationship Id="rId4" Type="http://schemas.openxmlformats.org/officeDocument/2006/relationships/hyperlink" Target="https://doi.org/10.1016/j.scitotenv.2024.173131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3390/w13091202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2.tmp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tmp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3390/w13091202" TargetMode="External"/><Relationship Id="rId2" Type="http://schemas.openxmlformats.org/officeDocument/2006/relationships/hyperlink" Target="https://doi.org/10.1016/j.ecoleng.2022.106820" TargetMode="Externa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g"/><Relationship Id="rId13" Type="http://schemas.openxmlformats.org/officeDocument/2006/relationships/image" Target="../media/image10.jpg"/><Relationship Id="rId3" Type="http://schemas.openxmlformats.org/officeDocument/2006/relationships/image" Target="../media/image16.png"/><Relationship Id="rId7" Type="http://schemas.openxmlformats.org/officeDocument/2006/relationships/image" Target="../media/image80.jpg"/><Relationship Id="rId12" Type="http://schemas.openxmlformats.org/officeDocument/2006/relationships/image" Target="../media/image14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9.jpg"/><Relationship Id="rId11" Type="http://schemas.openxmlformats.org/officeDocument/2006/relationships/image" Target="../media/image13.png"/><Relationship Id="rId5" Type="http://schemas.openxmlformats.org/officeDocument/2006/relationships/image" Target="../media/image78.jpg"/><Relationship Id="rId10" Type="http://schemas.openxmlformats.org/officeDocument/2006/relationships/image" Target="../media/image12.png"/><Relationship Id="rId4" Type="http://schemas.openxmlformats.org/officeDocument/2006/relationships/image" Target="../media/image77.png"/><Relationship Id="rId9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3390/w13091202" TargetMode="External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9.jpg"/><Relationship Id="rId5" Type="http://schemas.openxmlformats.org/officeDocument/2006/relationships/image" Target="../media/image38.emf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6"/>
          </p:nvPr>
        </p:nvSpPr>
        <p:spPr>
          <a:xfrm>
            <a:off x="1224915" y="206438"/>
            <a:ext cx="3960000" cy="514921"/>
          </a:xfrm>
        </p:spPr>
        <p:txBody>
          <a:bodyPr/>
          <a:lstStyle/>
          <a:p>
            <a:r>
              <a:rPr lang="fr-FR" sz="4000" dirty="0"/>
              <a:t>PESTIPOND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224915" y="1005496"/>
            <a:ext cx="7251120" cy="846958"/>
          </a:xfrm>
        </p:spPr>
        <p:txBody>
          <a:bodyPr/>
          <a:lstStyle/>
          <a:p>
            <a:r>
              <a:rPr lang="en-US" sz="2000" dirty="0"/>
              <a:t>Role of ponds in the transfer and impact of pesticides in surface waters of the critical zone in agricultural environment</a:t>
            </a:r>
            <a:endParaRPr lang="fr-FR" sz="2000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" name="Espace réservé pour une image  7"/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46" b="17046"/>
          <a:stretch>
            <a:fillRect/>
          </a:stretch>
        </p:blipFill>
        <p:spPr>
          <a:xfrm>
            <a:off x="7429924" y="3999235"/>
            <a:ext cx="1631727" cy="605152"/>
          </a:xfrm>
        </p:spPr>
      </p:pic>
      <p:sp>
        <p:nvSpPr>
          <p:cNvPr id="7" name="ZoneTexte 6"/>
          <p:cNvSpPr txBox="1"/>
          <p:nvPr/>
        </p:nvSpPr>
        <p:spPr>
          <a:xfrm>
            <a:off x="7832269" y="21772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2019-2023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694" y="3999235"/>
            <a:ext cx="3044907" cy="1136655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6" y="2655984"/>
            <a:ext cx="1372161" cy="1661391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78" y="4144612"/>
            <a:ext cx="3153827" cy="919550"/>
          </a:xfrm>
          <a:prstGeom prst="rect">
            <a:avLst/>
          </a:prstGeom>
        </p:spPr>
      </p:pic>
      <p:grpSp>
        <p:nvGrpSpPr>
          <p:cNvPr id="12" name="Groupe 11"/>
          <p:cNvGrpSpPr/>
          <p:nvPr/>
        </p:nvGrpSpPr>
        <p:grpSpPr>
          <a:xfrm>
            <a:off x="7658100" y="2858663"/>
            <a:ext cx="1395572" cy="1052060"/>
            <a:chOff x="-4667" y="-97665"/>
            <a:chExt cx="2394231" cy="1947405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20"/>
            <a:stretch/>
          </p:blipFill>
          <p:spPr bwMode="auto">
            <a:xfrm>
              <a:off x="-4667" y="-97665"/>
              <a:ext cx="2394231" cy="18780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914" y="219844"/>
              <a:ext cx="2210518" cy="582103"/>
            </a:xfrm>
            <a:prstGeom prst="rect">
              <a:avLst/>
            </a:prstGeom>
          </p:spPr>
        </p:pic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603" y="935973"/>
              <a:ext cx="2033135" cy="913767"/>
            </a:xfrm>
            <a:prstGeom prst="rect">
              <a:avLst/>
            </a:prstGeom>
          </p:spPr>
        </p:pic>
      </p:grpSp>
      <p:pic>
        <p:nvPicPr>
          <p:cNvPr id="16" name="Imag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226" y="4576106"/>
            <a:ext cx="2333124" cy="567394"/>
          </a:xfrm>
          <a:prstGeom prst="rect">
            <a:avLst/>
          </a:prstGeom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641"/>
          <a:stretch/>
        </p:blipFill>
        <p:spPr bwMode="auto">
          <a:xfrm>
            <a:off x="4413815" y="95074"/>
            <a:ext cx="1673041" cy="839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ZoneTexte 18"/>
          <p:cNvSpPr txBox="1"/>
          <p:nvPr/>
        </p:nvSpPr>
        <p:spPr>
          <a:xfrm>
            <a:off x="477826" y="1935333"/>
            <a:ext cx="77679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/>
              <a:t>Imfeld G.</a:t>
            </a:r>
            <a:r>
              <a:rPr lang="fr-FR" i="1" baseline="30000" dirty="0"/>
              <a:t>1</a:t>
            </a:r>
            <a:r>
              <a:rPr lang="fr-FR" i="1" dirty="0"/>
              <a:t>, Payraudeau S.</a:t>
            </a:r>
            <a:r>
              <a:rPr lang="fr-FR" i="1" baseline="30000" dirty="0"/>
              <a:t>1</a:t>
            </a:r>
            <a:r>
              <a:rPr lang="fr-FR" i="1" dirty="0"/>
              <a:t>, Masbou J.</a:t>
            </a:r>
            <a:r>
              <a:rPr lang="fr-FR" i="1" baseline="30000" dirty="0"/>
              <a:t>1</a:t>
            </a:r>
            <a:r>
              <a:rPr lang="fr-FR" i="1" dirty="0"/>
              <a:t>, Drouin G.</a:t>
            </a:r>
            <a:r>
              <a:rPr lang="fr-FR" i="1" baseline="30000" dirty="0"/>
              <a:t>1</a:t>
            </a:r>
            <a:r>
              <a:rPr lang="fr-FR" i="1" dirty="0"/>
              <a:t>, Tournebize J.</a:t>
            </a:r>
            <a:r>
              <a:rPr lang="fr-FR" i="1" baseline="30000" dirty="0"/>
              <a:t>2*</a:t>
            </a:r>
            <a:r>
              <a:rPr lang="fr-FR" i="1" dirty="0"/>
              <a:t>, Chaumont C.</a:t>
            </a:r>
            <a:r>
              <a:rPr lang="fr-FR" i="1" baseline="30000" dirty="0"/>
              <a:t>2</a:t>
            </a:r>
            <a:r>
              <a:rPr lang="fr-FR" i="1" dirty="0"/>
              <a:t>, Lebrun J.</a:t>
            </a:r>
            <a:r>
              <a:rPr lang="fr-FR" i="1" baseline="30000" dirty="0"/>
              <a:t>2</a:t>
            </a:r>
            <a:r>
              <a:rPr lang="fr-FR" i="1" dirty="0"/>
              <a:t>, Lemaire B.</a:t>
            </a:r>
            <a:r>
              <a:rPr lang="fr-FR" i="1" baseline="30000" dirty="0"/>
              <a:t>2</a:t>
            </a:r>
            <a:r>
              <a:rPr lang="fr-FR" i="1" dirty="0"/>
              <a:t>, Bahi A.</a:t>
            </a:r>
            <a:r>
              <a:rPr lang="fr-FR" i="1" baseline="30000" dirty="0"/>
              <a:t>2</a:t>
            </a:r>
            <a:r>
              <a:rPr lang="fr-FR" i="1" dirty="0"/>
              <a:t>, Sauvage S.</a:t>
            </a:r>
            <a:r>
              <a:rPr lang="fr-FR" i="1" baseline="30000" dirty="0"/>
              <a:t>3</a:t>
            </a:r>
            <a:r>
              <a:rPr lang="fr-FR" i="1" dirty="0"/>
              <a:t>, Joffre M.</a:t>
            </a:r>
            <a:r>
              <a:rPr lang="fr-FR" i="1" baseline="30000" dirty="0"/>
              <a:t>3</a:t>
            </a:r>
            <a:r>
              <a:rPr lang="fr-FR" i="1" dirty="0"/>
              <a:t>, Perez Sanchez J.M.</a:t>
            </a:r>
            <a:r>
              <a:rPr lang="fr-FR" i="1" baseline="30000" dirty="0"/>
              <a:t>3</a:t>
            </a:r>
            <a:r>
              <a:rPr lang="fr-FR" i="1" dirty="0"/>
              <a:t>, Chaumet B.</a:t>
            </a:r>
            <a:r>
              <a:rPr lang="fr-FR" i="1" baseline="30000" dirty="0"/>
              <a:t>3</a:t>
            </a:r>
            <a:r>
              <a:rPr lang="fr-FR" i="1" dirty="0"/>
              <a:t>, Macary F</a:t>
            </a:r>
            <a:r>
              <a:rPr lang="fr-FR" i="1" baseline="30000" dirty="0"/>
              <a:t>4</a:t>
            </a:r>
            <a:r>
              <a:rPr lang="fr-FR" i="1" dirty="0"/>
              <a:t>., Probst A.</a:t>
            </a:r>
            <a:r>
              <a:rPr lang="fr-FR" i="1" baseline="30000" dirty="0"/>
              <a:t>3</a:t>
            </a:r>
            <a:r>
              <a:rPr lang="fr-FR" i="1" dirty="0"/>
              <a:t>, Probst J.L.</a:t>
            </a:r>
            <a:r>
              <a:rPr lang="fr-FR" i="1" baseline="30000" dirty="0"/>
              <a:t>3</a:t>
            </a:r>
            <a:r>
              <a:rPr lang="fr-FR" i="1" dirty="0"/>
              <a:t>, </a:t>
            </a:r>
            <a:endParaRPr lang="fr-FR" dirty="0"/>
          </a:p>
        </p:txBody>
      </p:sp>
      <p:sp>
        <p:nvSpPr>
          <p:cNvPr id="20" name="ZoneTexte 19"/>
          <p:cNvSpPr txBox="1"/>
          <p:nvPr/>
        </p:nvSpPr>
        <p:spPr>
          <a:xfrm>
            <a:off x="1732125" y="3272379"/>
            <a:ext cx="47387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aseline="30000" dirty="0"/>
              <a:t>1</a:t>
            </a:r>
            <a:r>
              <a:rPr lang="en-US" sz="1100" dirty="0"/>
              <a:t> UMR ITES, CNRS-ENGEES-</a:t>
            </a:r>
            <a:r>
              <a:rPr lang="en-US" sz="1100" dirty="0" err="1"/>
              <a:t>Unistra</a:t>
            </a:r>
            <a:r>
              <a:rPr lang="en-US" sz="1100" dirty="0"/>
              <a:t>, Strasbourg, France</a:t>
            </a:r>
            <a:endParaRPr lang="fr-FR" sz="1100" dirty="0"/>
          </a:p>
          <a:p>
            <a:r>
              <a:rPr lang="en-US" sz="1100" baseline="30000" dirty="0"/>
              <a:t>2</a:t>
            </a:r>
            <a:r>
              <a:rPr lang="en-US" sz="1100" dirty="0"/>
              <a:t> UR HYCAR, INRAE - University of Paris-</a:t>
            </a:r>
            <a:r>
              <a:rPr lang="en-US" sz="1100" dirty="0" err="1"/>
              <a:t>Saclays</a:t>
            </a:r>
            <a:r>
              <a:rPr lang="en-US" sz="1100" dirty="0"/>
              <a:t>, Antony, France </a:t>
            </a:r>
            <a:endParaRPr lang="fr-FR" sz="1100" dirty="0"/>
          </a:p>
          <a:p>
            <a:r>
              <a:rPr lang="en-US" sz="1100" baseline="30000" dirty="0"/>
              <a:t>3</a:t>
            </a:r>
            <a:r>
              <a:rPr lang="en-US" sz="1100" dirty="0"/>
              <a:t> UMR LEFE, University of Toulouse, CNRS-UPS-INP, Toulouse, France</a:t>
            </a:r>
            <a:endParaRPr lang="fr-FR" sz="1100" dirty="0"/>
          </a:p>
          <a:p>
            <a:r>
              <a:rPr lang="fr-FR" sz="1100" baseline="30000" dirty="0"/>
              <a:t>4</a:t>
            </a:r>
            <a:r>
              <a:rPr lang="fr-FR" sz="1100" dirty="0"/>
              <a:t> UR ETTIS, INRAE, Cestas, France</a:t>
            </a:r>
          </a:p>
        </p:txBody>
      </p:sp>
    </p:spTree>
    <p:extLst>
      <p:ext uri="{BB962C8B-B14F-4D97-AF65-F5344CB8AC3E}">
        <p14:creationId xmlns:p14="http://schemas.microsoft.com/office/powerpoint/2010/main" val="36588099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/>
              <a:t>P </a:t>
            </a:r>
            <a:fld id="{733122C9-A0B9-462F-8757-0847AD287B63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930778" y="109149"/>
            <a:ext cx="5374488" cy="523926"/>
          </a:xfrm>
        </p:spPr>
        <p:txBody>
          <a:bodyPr/>
          <a:lstStyle/>
          <a:p>
            <a:r>
              <a:rPr lang="fr-FR" sz="2000" dirty="0"/>
              <a:t>Framework of PESTIPOND Project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778" y="702419"/>
            <a:ext cx="6767193" cy="4316147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396158" y="4911625"/>
            <a:ext cx="39421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Imfeld et al., 2021 </a:t>
            </a:r>
            <a:r>
              <a:rPr lang="fr-FR" sz="1400" b="1" dirty="0">
                <a:hlinkClick r:id="rId3"/>
              </a:rPr>
              <a:t>doi.org/10.3390/w13091202</a:t>
            </a:r>
            <a:endParaRPr lang="fr-FR" sz="1400" dirty="0"/>
          </a:p>
        </p:txBody>
      </p:sp>
      <p:sp>
        <p:nvSpPr>
          <p:cNvPr id="7" name="Rectangle 6"/>
          <p:cNvSpPr/>
          <p:nvPr/>
        </p:nvSpPr>
        <p:spPr>
          <a:xfrm>
            <a:off x="930778" y="835348"/>
            <a:ext cx="1669299" cy="19237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45414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/>
              <a:t>P </a:t>
            </a:r>
            <a:fld id="{733122C9-A0B9-462F-8757-0847AD287B63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Innovative</a:t>
            </a:r>
            <a:r>
              <a:rPr lang="fr-FR" dirty="0"/>
              <a:t> </a:t>
            </a:r>
            <a:r>
              <a:rPr lang="fr-FR" dirty="0" err="1"/>
              <a:t>tools</a:t>
            </a:r>
            <a:r>
              <a:rPr lang="fr-FR" dirty="0"/>
              <a:t> to </a:t>
            </a:r>
            <a:r>
              <a:rPr lang="fr-FR" dirty="0" err="1"/>
              <a:t>evaluate</a:t>
            </a:r>
            <a:r>
              <a:rPr lang="fr-FR" dirty="0"/>
              <a:t> pesticides dissipation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4"/>
          </p:nvPr>
        </p:nvSpPr>
        <p:spPr>
          <a:xfrm>
            <a:off x="1397213" y="1493838"/>
            <a:ext cx="6357436" cy="3427413"/>
          </a:xfrm>
        </p:spPr>
        <p:txBody>
          <a:bodyPr/>
          <a:lstStyle/>
          <a:p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7140" y="0"/>
            <a:ext cx="3523917" cy="1020434"/>
          </a:xfrm>
          <a:prstGeom prst="rect">
            <a:avLst/>
          </a:prstGeom>
        </p:spPr>
      </p:pic>
      <p:pic>
        <p:nvPicPr>
          <p:cNvPr id="1026" name="Picture 2" descr="https://ars.els-cdn.com/content/image/1-s2.0-S0045653513014276-fx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17" t="12910"/>
          <a:stretch/>
        </p:blipFill>
        <p:spPr bwMode="auto">
          <a:xfrm>
            <a:off x="114732" y="2046386"/>
            <a:ext cx="1270807" cy="1659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9880" y="2201751"/>
            <a:ext cx="7290941" cy="276416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1BC8F0C-3312-6180-B660-039502615574}"/>
              </a:ext>
            </a:extLst>
          </p:cNvPr>
          <p:cNvSpPr/>
          <p:nvPr/>
        </p:nvSpPr>
        <p:spPr>
          <a:xfrm>
            <a:off x="191776" y="926638"/>
            <a:ext cx="91834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Symbol" pitchFamily="2" charset="2"/>
              <a:buChar char="Þ"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Prove natural attenuation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: degradation in wetland </a:t>
            </a:r>
            <a:r>
              <a:rPr lang="en-GB" i="1" dirty="0">
                <a:latin typeface="Calibri" panose="020F0502020204030204" pitchFamily="34" charset="0"/>
                <a:cs typeface="Calibri" panose="020F0502020204030204" pitchFamily="34" charset="0"/>
              </a:rPr>
              <a:t>versus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dilution/export/remobilisation</a:t>
            </a:r>
          </a:p>
          <a:p>
            <a:pPr marL="342900" indent="-342900">
              <a:buFont typeface="Symbol" pitchFamily="2" charset="2"/>
              <a:buChar char="Þ"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Identify reaction pathways: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transformation products degrade/often unknown</a:t>
            </a:r>
          </a:p>
          <a:p>
            <a:pPr marL="342900" indent="-342900">
              <a:buFont typeface="Symbol" pitchFamily="2" charset="2"/>
              <a:buChar char="Þ"/>
            </a:pPr>
            <a:r>
              <a:rPr lang="fr-FR" b="1" dirty="0" err="1">
                <a:latin typeface="Calibri" panose="020F0502020204030204" pitchFamily="34" charset="0"/>
                <a:cs typeface="Calibri" panose="020F0502020204030204" pitchFamily="34" charset="0"/>
              </a:rPr>
              <a:t>Reduce</a:t>
            </a: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b="1" dirty="0" err="1">
                <a:latin typeface="Calibri" panose="020F0502020204030204" pitchFamily="34" charset="0"/>
                <a:cs typeface="Calibri" panose="020F0502020204030204" pitchFamily="34" charset="0"/>
              </a:rPr>
              <a:t>uncertainties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risk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assessment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exposure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levels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20274" y="4966156"/>
            <a:ext cx="312938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800" dirty="0">
                <a:solidFill>
                  <a:srgbClr val="0000FF"/>
                </a:solidFill>
                <a:latin typeface="AdvTTe692faf0"/>
              </a:rPr>
              <a:t>Gilevska et al., 2022 dx.doi.org/10.1016/j.scitotenv.2022.156735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565164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z="11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12</a:t>
            </a:fld>
            <a:endParaRPr lang="fr-FR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DEC6BA64-2974-166B-11E6-F83C822A8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369" y="63325"/>
            <a:ext cx="4400656" cy="523926"/>
          </a:xfrm>
        </p:spPr>
        <p:txBody>
          <a:bodyPr/>
          <a:lstStyle/>
          <a:p>
            <a:r>
              <a:rPr lang="fr-FR" dirty="0" err="1"/>
              <a:t>Innovative</a:t>
            </a:r>
            <a:r>
              <a:rPr lang="fr-FR" dirty="0"/>
              <a:t> </a:t>
            </a:r>
            <a:r>
              <a:rPr lang="fr-FR" dirty="0" err="1"/>
              <a:t>tools</a:t>
            </a:r>
            <a:r>
              <a:rPr lang="fr-FR" dirty="0"/>
              <a:t> to </a:t>
            </a:r>
            <a:r>
              <a:rPr lang="fr-FR" dirty="0" err="1"/>
              <a:t>evaluate</a:t>
            </a:r>
            <a:r>
              <a:rPr lang="fr-FR" dirty="0"/>
              <a:t> pesticides dissipation :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8A2BE95-6FB1-5F1D-3179-D3DB30B3E2EF}"/>
              </a:ext>
            </a:extLst>
          </p:cNvPr>
          <p:cNvSpPr/>
          <p:nvPr/>
        </p:nvSpPr>
        <p:spPr>
          <a:xfrm>
            <a:off x="8254631" y="2346391"/>
            <a:ext cx="326609" cy="252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1" name="Groupe 50"/>
          <p:cNvGrpSpPr/>
          <p:nvPr/>
        </p:nvGrpSpPr>
        <p:grpSpPr>
          <a:xfrm>
            <a:off x="0" y="1554481"/>
            <a:ext cx="4128602" cy="2759676"/>
            <a:chOff x="29456" y="857316"/>
            <a:chExt cx="4128602" cy="2759676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3B7F8408-B4DA-36C9-4E96-C5A49B9D34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6193" y="893248"/>
              <a:ext cx="3981865" cy="2569856"/>
            </a:xfrm>
            <a:prstGeom prst="rect">
              <a:avLst/>
            </a:prstGeom>
            <a:ln>
              <a:solidFill>
                <a:srgbClr val="F9F9F9"/>
              </a:solidFill>
            </a:ln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154FE70-604E-B3BD-0522-12618D26635F}"/>
                </a:ext>
              </a:extLst>
            </p:cNvPr>
            <p:cNvSpPr/>
            <p:nvPr/>
          </p:nvSpPr>
          <p:spPr>
            <a:xfrm>
              <a:off x="3595810" y="1838110"/>
              <a:ext cx="562248" cy="3647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36" name="Groupe 35"/>
            <p:cNvGrpSpPr/>
            <p:nvPr/>
          </p:nvGrpSpPr>
          <p:grpSpPr>
            <a:xfrm>
              <a:off x="29456" y="857316"/>
              <a:ext cx="3720660" cy="2759676"/>
              <a:chOff x="29456" y="857316"/>
              <a:chExt cx="3720660" cy="2759676"/>
            </a:xfrm>
          </p:grpSpPr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048460BA-0D06-F90C-A622-9202F2E5F34A}"/>
                  </a:ext>
                </a:extLst>
              </p:cNvPr>
              <p:cNvSpPr txBox="1"/>
              <p:nvPr/>
            </p:nvSpPr>
            <p:spPr>
              <a:xfrm rot="16200000">
                <a:off x="-359233" y="1764447"/>
                <a:ext cx="1085156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l-GR" sz="14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δ</a:t>
                </a:r>
                <a:r>
                  <a:rPr lang="fr-FR" sz="1400" b="1" baseline="30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13</a:t>
                </a:r>
                <a:r>
                  <a:rPr lang="fr-FR" sz="14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C [‰]</a:t>
                </a:r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0D65EF5B-6DD5-5446-DD2D-6D7C9DD1A552}"/>
                  </a:ext>
                </a:extLst>
              </p:cNvPr>
              <p:cNvSpPr txBox="1"/>
              <p:nvPr/>
            </p:nvSpPr>
            <p:spPr>
              <a:xfrm>
                <a:off x="1718735" y="3309215"/>
                <a:ext cx="664246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fr-FR" sz="14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Time</a:t>
                </a: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EE5AE8A5-A5B8-760D-B384-8BEA6F103357}"/>
                  </a:ext>
                </a:extLst>
              </p:cNvPr>
              <p:cNvSpPr/>
              <p:nvPr/>
            </p:nvSpPr>
            <p:spPr>
              <a:xfrm>
                <a:off x="3164200" y="1641151"/>
                <a:ext cx="307778" cy="36476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9C2B6370-1C8E-C107-C6DC-8FFD7C8369F2}"/>
                  </a:ext>
                </a:extLst>
              </p:cNvPr>
              <p:cNvSpPr/>
              <p:nvPr/>
            </p:nvSpPr>
            <p:spPr>
              <a:xfrm>
                <a:off x="2656389" y="1993433"/>
                <a:ext cx="152401" cy="26643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F9A5BC42-4CF2-3B3E-4A70-FB5717D501FD}"/>
                  </a:ext>
                </a:extLst>
              </p:cNvPr>
              <p:cNvSpPr/>
              <p:nvPr/>
            </p:nvSpPr>
            <p:spPr>
              <a:xfrm>
                <a:off x="2300980" y="1641151"/>
                <a:ext cx="82002" cy="415492"/>
              </a:xfrm>
              <a:prstGeom prst="rect">
                <a:avLst/>
              </a:prstGeom>
              <a:solidFill>
                <a:srgbClr val="F9F9F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F2743F2F-CA88-E4D0-7C73-855D0B4AF1CE}"/>
                  </a:ext>
                </a:extLst>
              </p:cNvPr>
              <p:cNvSpPr/>
              <p:nvPr/>
            </p:nvSpPr>
            <p:spPr>
              <a:xfrm>
                <a:off x="2382981" y="1656245"/>
                <a:ext cx="82002" cy="4154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5" name="Groupe 4">
                <a:extLst>
                  <a:ext uri="{FF2B5EF4-FFF2-40B4-BE49-F238E27FC236}">
                    <a16:creationId xmlns:a16="http://schemas.microsoft.com/office/drawing/2014/main" id="{04E64447-EC06-1B69-232F-B8AF5157D024}"/>
                  </a:ext>
                </a:extLst>
              </p:cNvPr>
              <p:cNvGrpSpPr/>
              <p:nvPr/>
            </p:nvGrpSpPr>
            <p:grpSpPr>
              <a:xfrm>
                <a:off x="2656389" y="883588"/>
                <a:ext cx="1093727" cy="580457"/>
                <a:chOff x="2979909" y="872507"/>
                <a:chExt cx="1093727" cy="580457"/>
              </a:xfrm>
            </p:grpSpPr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B84071B5-3E11-D2BC-5376-C6B7A1E55A34}"/>
                    </a:ext>
                  </a:extLst>
                </p:cNvPr>
                <p:cNvSpPr/>
                <p:nvPr/>
              </p:nvSpPr>
              <p:spPr>
                <a:xfrm>
                  <a:off x="2979909" y="1206117"/>
                  <a:ext cx="152401" cy="150342"/>
                </a:xfrm>
                <a:prstGeom prst="rect">
                  <a:avLst/>
                </a:prstGeom>
                <a:solidFill>
                  <a:srgbClr val="90907E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2" name="Ellipse 21">
                  <a:extLst>
                    <a:ext uri="{FF2B5EF4-FFF2-40B4-BE49-F238E27FC236}">
                      <a16:creationId xmlns:a16="http://schemas.microsoft.com/office/drawing/2014/main" id="{99CE6C8A-4059-EA73-2B58-68A9702FCDA0}"/>
                    </a:ext>
                  </a:extLst>
                </p:cNvPr>
                <p:cNvSpPr/>
                <p:nvPr/>
              </p:nvSpPr>
              <p:spPr>
                <a:xfrm>
                  <a:off x="2979910" y="971614"/>
                  <a:ext cx="152401" cy="150342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0" name="ZoneTexte 29">
                  <a:extLst>
                    <a:ext uri="{FF2B5EF4-FFF2-40B4-BE49-F238E27FC236}">
                      <a16:creationId xmlns:a16="http://schemas.microsoft.com/office/drawing/2014/main" id="{2B0A5B3E-F6E0-05D8-1E84-9EB6CF547F8B}"/>
                    </a:ext>
                  </a:extLst>
                </p:cNvPr>
                <p:cNvSpPr txBox="1"/>
                <p:nvPr/>
              </p:nvSpPr>
              <p:spPr>
                <a:xfrm>
                  <a:off x="3095060" y="872507"/>
                  <a:ext cx="97857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600" b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INLET </a:t>
                  </a:r>
                </a:p>
              </p:txBody>
            </p:sp>
            <p:sp>
              <p:nvSpPr>
                <p:cNvPr id="31" name="ZoneTexte 30">
                  <a:extLst>
                    <a:ext uri="{FF2B5EF4-FFF2-40B4-BE49-F238E27FC236}">
                      <a16:creationId xmlns:a16="http://schemas.microsoft.com/office/drawing/2014/main" id="{A09B9EFF-2D7A-A88C-26E0-DE9984DEA50F}"/>
                    </a:ext>
                  </a:extLst>
                </p:cNvPr>
                <p:cNvSpPr txBox="1"/>
                <p:nvPr/>
              </p:nvSpPr>
              <p:spPr>
                <a:xfrm>
                  <a:off x="3093505" y="1114410"/>
                  <a:ext cx="97857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600" b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OUTLET </a:t>
                  </a:r>
                </a:p>
              </p:txBody>
            </p:sp>
          </p:grp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8864B774-2622-62FA-377C-45AE2D211E43}"/>
                  </a:ext>
                </a:extLst>
              </p:cNvPr>
              <p:cNvSpPr/>
              <p:nvPr/>
            </p:nvSpPr>
            <p:spPr>
              <a:xfrm>
                <a:off x="945230" y="2138969"/>
                <a:ext cx="152401" cy="150342"/>
              </a:xfrm>
              <a:prstGeom prst="rect">
                <a:avLst/>
              </a:prstGeom>
              <a:solidFill>
                <a:srgbClr val="90907E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E0F35F6C-52A9-8930-C16B-BE8722180405}"/>
                  </a:ext>
                </a:extLst>
              </p:cNvPr>
              <p:cNvSpPr/>
              <p:nvPr/>
            </p:nvSpPr>
            <p:spPr>
              <a:xfrm>
                <a:off x="1276873" y="1801073"/>
                <a:ext cx="152401" cy="150342"/>
              </a:xfrm>
              <a:prstGeom prst="rect">
                <a:avLst/>
              </a:prstGeom>
              <a:solidFill>
                <a:srgbClr val="90907E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9E5DF78A-ADC9-13A4-A88B-BFE76DE89198}"/>
                  </a:ext>
                </a:extLst>
              </p:cNvPr>
              <p:cNvSpPr/>
              <p:nvPr/>
            </p:nvSpPr>
            <p:spPr>
              <a:xfrm>
                <a:off x="1120270" y="1921395"/>
                <a:ext cx="152401" cy="150342"/>
              </a:xfrm>
              <a:prstGeom prst="rect">
                <a:avLst/>
              </a:prstGeom>
              <a:solidFill>
                <a:srgbClr val="90907E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08E3BEB2-6F96-853B-6960-AB531F7D5F0E}"/>
                  </a:ext>
                </a:extLst>
              </p:cNvPr>
              <p:cNvSpPr/>
              <p:nvPr/>
            </p:nvSpPr>
            <p:spPr>
              <a:xfrm>
                <a:off x="1440241" y="1289617"/>
                <a:ext cx="152401" cy="150342"/>
              </a:xfrm>
              <a:prstGeom prst="rect">
                <a:avLst/>
              </a:prstGeom>
              <a:solidFill>
                <a:srgbClr val="90907E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30541E38-CA51-BD0C-6E15-A0C6FF790DD3}"/>
                  </a:ext>
                </a:extLst>
              </p:cNvPr>
              <p:cNvSpPr/>
              <p:nvPr/>
            </p:nvSpPr>
            <p:spPr>
              <a:xfrm>
                <a:off x="2142778" y="1775492"/>
                <a:ext cx="152401" cy="150342"/>
              </a:xfrm>
              <a:prstGeom prst="rect">
                <a:avLst/>
              </a:prstGeom>
              <a:solidFill>
                <a:srgbClr val="90907E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0B46CFA8-CB79-C1E4-276E-B0DCD26C2ED4}"/>
                  </a:ext>
                </a:extLst>
              </p:cNvPr>
              <p:cNvSpPr/>
              <p:nvPr/>
            </p:nvSpPr>
            <p:spPr>
              <a:xfrm>
                <a:off x="2503988" y="1519169"/>
                <a:ext cx="152401" cy="150342"/>
              </a:xfrm>
              <a:prstGeom prst="rect">
                <a:avLst/>
              </a:prstGeom>
              <a:solidFill>
                <a:srgbClr val="90907E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866E6CB2-8EB2-4C78-444F-B9FF0684C808}"/>
                  </a:ext>
                </a:extLst>
              </p:cNvPr>
              <p:cNvSpPr/>
              <p:nvPr/>
            </p:nvSpPr>
            <p:spPr>
              <a:xfrm>
                <a:off x="2328948" y="2078954"/>
                <a:ext cx="152401" cy="150342"/>
              </a:xfrm>
              <a:prstGeom prst="rect">
                <a:avLst/>
              </a:prstGeom>
              <a:solidFill>
                <a:srgbClr val="90907E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2FE1837F-F0B4-0A14-1BA8-FDF3546E2679}"/>
                  </a:ext>
                </a:extLst>
              </p:cNvPr>
              <p:cNvSpPr/>
              <p:nvPr/>
            </p:nvSpPr>
            <p:spPr>
              <a:xfrm>
                <a:off x="2647905" y="1583463"/>
                <a:ext cx="152401" cy="150342"/>
              </a:xfrm>
              <a:prstGeom prst="rect">
                <a:avLst/>
              </a:prstGeom>
              <a:solidFill>
                <a:srgbClr val="90907E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8C8ACEE7-4AC3-41BB-95B0-CC6DD3745219}"/>
                  </a:ext>
                </a:extLst>
              </p:cNvPr>
              <p:cNvSpPr/>
              <p:nvPr/>
            </p:nvSpPr>
            <p:spPr>
              <a:xfrm>
                <a:off x="2828877" y="1693691"/>
                <a:ext cx="152401" cy="150342"/>
              </a:xfrm>
              <a:prstGeom prst="rect">
                <a:avLst/>
              </a:prstGeom>
              <a:solidFill>
                <a:srgbClr val="90907E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7" name="Ellipse 46">
                <a:extLst>
                  <a:ext uri="{FF2B5EF4-FFF2-40B4-BE49-F238E27FC236}">
                    <a16:creationId xmlns:a16="http://schemas.microsoft.com/office/drawing/2014/main" id="{AB085C48-4235-59F3-D7D5-AD49239E0320}"/>
                  </a:ext>
                </a:extLst>
              </p:cNvPr>
              <p:cNvSpPr/>
              <p:nvPr/>
            </p:nvSpPr>
            <p:spPr>
              <a:xfrm>
                <a:off x="938295" y="2339950"/>
                <a:ext cx="152401" cy="150342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8" name="Ellipse 47">
                <a:extLst>
                  <a:ext uri="{FF2B5EF4-FFF2-40B4-BE49-F238E27FC236}">
                    <a16:creationId xmlns:a16="http://schemas.microsoft.com/office/drawing/2014/main" id="{54803934-DA08-790B-D97A-14B3B9C31382}"/>
                  </a:ext>
                </a:extLst>
              </p:cNvPr>
              <p:cNvSpPr/>
              <p:nvPr/>
            </p:nvSpPr>
            <p:spPr>
              <a:xfrm>
                <a:off x="1104763" y="2590825"/>
                <a:ext cx="152401" cy="150342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9" name="Ellipse 48">
                <a:extLst>
                  <a:ext uri="{FF2B5EF4-FFF2-40B4-BE49-F238E27FC236}">
                    <a16:creationId xmlns:a16="http://schemas.microsoft.com/office/drawing/2014/main" id="{7BEF2CB5-3A88-849D-E630-06BB90A0C6D3}"/>
                  </a:ext>
                </a:extLst>
              </p:cNvPr>
              <p:cNvSpPr/>
              <p:nvPr/>
            </p:nvSpPr>
            <p:spPr>
              <a:xfrm>
                <a:off x="2495601" y="2010245"/>
                <a:ext cx="152401" cy="150342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0" name="Ellipse 49">
                <a:extLst>
                  <a:ext uri="{FF2B5EF4-FFF2-40B4-BE49-F238E27FC236}">
                    <a16:creationId xmlns:a16="http://schemas.microsoft.com/office/drawing/2014/main" id="{1722D88D-5BF2-F98C-2431-7FE93CF3EA08}"/>
                  </a:ext>
                </a:extLst>
              </p:cNvPr>
              <p:cNvSpPr/>
              <p:nvPr/>
            </p:nvSpPr>
            <p:spPr>
              <a:xfrm>
                <a:off x="2816816" y="2303325"/>
                <a:ext cx="152401" cy="150342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" name="Flèche vers la droite 1">
                <a:extLst>
                  <a:ext uri="{FF2B5EF4-FFF2-40B4-BE49-F238E27FC236}">
                    <a16:creationId xmlns:a16="http://schemas.microsoft.com/office/drawing/2014/main" id="{3D309C64-85E4-7E3F-FBDE-94350B3B8711}"/>
                  </a:ext>
                </a:extLst>
              </p:cNvPr>
              <p:cNvSpPr/>
              <p:nvPr/>
            </p:nvSpPr>
            <p:spPr>
              <a:xfrm rot="16200000">
                <a:off x="32412" y="1504483"/>
                <a:ext cx="1510351" cy="461269"/>
              </a:xfrm>
              <a:prstGeom prst="rightArrow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FF8CC5BA-913A-AB59-27F1-DD19C92DC2E3}"/>
                  </a:ext>
                </a:extLst>
              </p:cNvPr>
              <p:cNvSpPr txBox="1"/>
              <p:nvPr/>
            </p:nvSpPr>
            <p:spPr>
              <a:xfrm rot="16200000">
                <a:off x="39464" y="1478810"/>
                <a:ext cx="1506116" cy="2631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100" b="1" dirty="0">
                    <a:solidFill>
                      <a:schemeClr val="bg1"/>
                    </a:solidFill>
                  </a:rPr>
                  <a:t>DEGRADATION</a:t>
                </a:r>
              </a:p>
            </p:txBody>
          </p:sp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A01E1EEC-503E-A634-9849-965EB5B4B9D9}"/>
                  </a:ext>
                </a:extLst>
              </p:cNvPr>
              <p:cNvSpPr txBox="1"/>
              <p:nvPr/>
            </p:nvSpPr>
            <p:spPr>
              <a:xfrm>
                <a:off x="1510406" y="2610687"/>
                <a:ext cx="217491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2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DIM commercial formulation </a:t>
                </a:r>
              </a:p>
              <a:p>
                <a:pPr algn="ctr"/>
                <a:r>
                  <a:rPr lang="fr-FR" sz="12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(</a:t>
                </a:r>
                <a:r>
                  <a:rPr lang="fr-FR" sz="1200" b="1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Griptop</a:t>
                </a:r>
                <a:r>
                  <a:rPr lang="fr-FR" sz="12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, BASF)</a:t>
                </a:r>
              </a:p>
              <a:p>
                <a:pPr algn="ctr"/>
                <a:endParaRPr lang="fr-FR" sz="12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/>
                <a:endParaRPr lang="fr-FR" sz="12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13" name="Connecteur droit 12">
                <a:extLst>
                  <a:ext uri="{FF2B5EF4-FFF2-40B4-BE49-F238E27FC236}">
                    <a16:creationId xmlns:a16="http://schemas.microsoft.com/office/drawing/2014/main" id="{CE49E1EE-B145-5EDB-0CA1-5977748F202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6953" y="2853168"/>
                <a:ext cx="2990526" cy="6728"/>
              </a:xfrm>
              <a:prstGeom prst="line">
                <a:avLst/>
              </a:prstGeom>
              <a:ln w="12700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6B2FF659-8586-D397-C066-10380F5144D4}"/>
              </a:ext>
            </a:extLst>
          </p:cNvPr>
          <p:cNvSpPr/>
          <p:nvPr/>
        </p:nvSpPr>
        <p:spPr>
          <a:xfrm>
            <a:off x="5386025" y="4860620"/>
            <a:ext cx="9144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Gilevska</a:t>
            </a:r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 et al., 2023, </a:t>
            </a:r>
            <a:r>
              <a:rPr lang="fr-FR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Stoten</a:t>
            </a:r>
            <a:endParaRPr lang="fr-F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0377" y="0"/>
            <a:ext cx="4392261" cy="1727212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4140" y="3904522"/>
            <a:ext cx="2855009" cy="1007103"/>
          </a:xfrm>
          <a:prstGeom prst="rect">
            <a:avLst/>
          </a:prstGeom>
        </p:spPr>
      </p:pic>
      <p:sp>
        <p:nvSpPr>
          <p:cNvPr id="52" name="ZoneTexte 51"/>
          <p:cNvSpPr txBox="1"/>
          <p:nvPr/>
        </p:nvSpPr>
        <p:spPr>
          <a:xfrm>
            <a:off x="64342" y="733866"/>
            <a:ext cx="2980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Dimethomorph</a:t>
            </a:r>
            <a:r>
              <a:rPr lang="fr-FR" dirty="0"/>
              <a:t> </a:t>
            </a:r>
            <a:r>
              <a:rPr lang="fr-FR" dirty="0" err="1"/>
              <a:t>degradation</a:t>
            </a:r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D4E41042-D508-3889-E976-9F2CFCBCBABD}"/>
              </a:ext>
            </a:extLst>
          </p:cNvPr>
          <p:cNvSpPr txBox="1"/>
          <p:nvPr/>
        </p:nvSpPr>
        <p:spPr>
          <a:xfrm>
            <a:off x="3632598" y="1778809"/>
            <a:ext cx="7384692" cy="19008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In situ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degradation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: in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wetland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anoxic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sediment</a:t>
            </a:r>
            <a:endParaRPr lang="fr-F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6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Degraded</a:t>
            </a:r>
            <a:r>
              <a:rPr lang="fr-FR" sz="1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DIM </a:t>
            </a:r>
            <a:r>
              <a:rPr lang="fr-FR" sz="16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extent</a:t>
            </a:r>
            <a:r>
              <a:rPr lang="fr-FR" sz="1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40 – 70 % </a:t>
            </a:r>
            <a:r>
              <a:rPr lang="fr-FR" sz="16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across</a:t>
            </a:r>
            <a:r>
              <a:rPr lang="fr-FR" sz="1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fr-FR" sz="16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season</a:t>
            </a:r>
            <a:endParaRPr lang="fr-FR" sz="16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DIM </a:t>
            </a:r>
            <a:r>
              <a:rPr lang="fr-FR" sz="1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degradation</a:t>
            </a:r>
            <a:r>
              <a:rPr lang="fr-FR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fr-FR" sz="1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demethylated</a:t>
            </a:r>
            <a:r>
              <a:rPr lang="fr-FR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products</a:t>
            </a:r>
            <a:r>
              <a:rPr lang="fr-FR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fr-FR" sz="1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detected</a:t>
            </a:r>
            <a:r>
              <a:rPr lang="fr-FR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Firmicutes phylum in the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sediment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(« O-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demethylaters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 »)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CSIA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suggests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C-O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bond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cleavage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of DIM: </a:t>
            </a:r>
            <a:endParaRPr lang="fr-FR" sz="16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07085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/>
              <a:t>P </a:t>
            </a:r>
            <a:fld id="{733122C9-A0B9-462F-8757-0847AD287B63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6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Innovative</a:t>
            </a:r>
            <a:r>
              <a:rPr lang="fr-FR" dirty="0"/>
              <a:t> </a:t>
            </a:r>
            <a:r>
              <a:rPr lang="fr-FR" dirty="0" err="1"/>
              <a:t>tools</a:t>
            </a:r>
            <a:r>
              <a:rPr lang="fr-FR" dirty="0"/>
              <a:t> to </a:t>
            </a:r>
            <a:r>
              <a:rPr lang="fr-FR" dirty="0" err="1"/>
              <a:t>evaluate</a:t>
            </a:r>
            <a:r>
              <a:rPr lang="fr-FR" dirty="0"/>
              <a:t> pesticides dissipation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773" y="1573445"/>
            <a:ext cx="2352095" cy="141282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413" y="73099"/>
            <a:ext cx="2012935" cy="1509701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246" y="544286"/>
            <a:ext cx="1797524" cy="1198349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148444" y="711016"/>
            <a:ext cx="462932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IN SITU MESOCOSM</a:t>
            </a:r>
          </a:p>
          <a:p>
            <a:r>
              <a:rPr lang="fr-FR" sz="1200" dirty="0"/>
              <a:t>11 pesticides </a:t>
            </a:r>
            <a:r>
              <a:rPr lang="fr-FR" sz="1200" dirty="0" err="1"/>
              <a:t>applied</a:t>
            </a:r>
            <a:r>
              <a:rPr lang="fr-FR" sz="1200" dirty="0"/>
              <a:t> and </a:t>
            </a:r>
          </a:p>
          <a:p>
            <a:r>
              <a:rPr lang="fr-FR" sz="1200" dirty="0" err="1"/>
              <a:t>monitored</a:t>
            </a:r>
            <a:r>
              <a:rPr lang="fr-FR" sz="1200" dirty="0"/>
              <a:t> </a:t>
            </a:r>
            <a:r>
              <a:rPr lang="fr-FR" sz="1200" dirty="0" err="1"/>
              <a:t>daily</a:t>
            </a:r>
            <a:r>
              <a:rPr lang="fr-FR" sz="1200" dirty="0"/>
              <a:t> </a:t>
            </a:r>
            <a:r>
              <a:rPr lang="fr-FR" sz="1200" dirty="0" err="1"/>
              <a:t>during</a:t>
            </a:r>
            <a:r>
              <a:rPr lang="fr-FR" sz="1200" dirty="0"/>
              <a:t> 27 </a:t>
            </a:r>
            <a:r>
              <a:rPr lang="fr-FR" sz="1200" dirty="0" err="1"/>
              <a:t>days</a:t>
            </a:r>
            <a:endParaRPr lang="fr-FR" sz="1200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444" y="3110032"/>
            <a:ext cx="2352095" cy="1412822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2884971" y="1722473"/>
            <a:ext cx="63225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DT50 (</a:t>
            </a:r>
            <a:r>
              <a:rPr lang="fr-FR" dirty="0" err="1"/>
              <a:t>Mesocosm</a:t>
            </a:r>
            <a:r>
              <a:rPr lang="fr-FR" dirty="0"/>
              <a:t>)&lt;&lt; DT50 (PPDB) </a:t>
            </a:r>
            <a:r>
              <a:rPr lang="fr-FR" dirty="0">
                <a:sym typeface="Wingdings" panose="05000000000000000000" pitchFamily="2" charset="2"/>
              </a:rPr>
              <a:t> </a:t>
            </a:r>
            <a:r>
              <a:rPr lang="fr-FR" dirty="0" err="1">
                <a:sym typeface="Wingdings" panose="05000000000000000000" pitchFamily="2" charset="2"/>
              </a:rPr>
              <a:t>Potential</a:t>
            </a:r>
            <a:r>
              <a:rPr lang="fr-FR" dirty="0">
                <a:sym typeface="Wingdings" panose="05000000000000000000" pitchFamily="2" charset="2"/>
              </a:rPr>
              <a:t> of </a:t>
            </a:r>
            <a:r>
              <a:rPr lang="fr-FR" dirty="0" err="1">
                <a:sym typeface="Wingdings" panose="05000000000000000000" pitchFamily="2" charset="2"/>
              </a:rPr>
              <a:t>wetland</a:t>
            </a:r>
            <a:endParaRPr lang="fr-FR" dirty="0">
              <a:sym typeface="Wingdings" panose="05000000000000000000" pitchFamily="2" charset="2"/>
            </a:endParaRPr>
          </a:p>
          <a:p>
            <a:r>
              <a:rPr lang="fr-FR" dirty="0" err="1">
                <a:sym typeface="Wingdings" panose="05000000000000000000" pitchFamily="2" charset="2"/>
              </a:rPr>
              <a:t>Degradation</a:t>
            </a:r>
            <a:r>
              <a:rPr lang="fr-FR" dirty="0">
                <a:sym typeface="Wingdings" panose="05000000000000000000" pitchFamily="2" charset="2"/>
              </a:rPr>
              <a:t>: Not </a:t>
            </a:r>
            <a:r>
              <a:rPr lang="fr-FR" dirty="0" err="1">
                <a:sym typeface="Wingdings" panose="05000000000000000000" pitchFamily="2" charset="2"/>
              </a:rPr>
              <a:t>evidence</a:t>
            </a:r>
            <a:r>
              <a:rPr lang="fr-FR" dirty="0">
                <a:sym typeface="Wingdings" panose="05000000000000000000" pitchFamily="2" charset="2"/>
              </a:rPr>
              <a:t> of </a:t>
            </a:r>
            <a:r>
              <a:rPr lang="fr-FR" dirty="0" err="1">
                <a:sym typeface="Wingdings" panose="05000000000000000000" pitchFamily="2" charset="2"/>
              </a:rPr>
              <a:t>mineralization</a:t>
            </a:r>
            <a:r>
              <a:rPr lang="fr-FR" dirty="0">
                <a:sym typeface="Wingdings" panose="05000000000000000000" pitchFamily="2" charset="2"/>
              </a:rPr>
              <a:t>  </a:t>
            </a:r>
            <a:r>
              <a:rPr lang="fr-FR" dirty="0" err="1">
                <a:sym typeface="Wingdings" panose="05000000000000000000" pitchFamily="2" charset="2"/>
              </a:rPr>
              <a:t>Metabolites</a:t>
            </a:r>
            <a:r>
              <a:rPr lang="fr-FR" dirty="0">
                <a:sym typeface="Wingdings" panose="05000000000000000000" pitchFamily="2" charset="2"/>
              </a:rPr>
              <a:t>?</a:t>
            </a:r>
          </a:p>
          <a:p>
            <a:r>
              <a:rPr lang="fr-FR" dirty="0">
                <a:sym typeface="Wingdings" panose="05000000000000000000" pitchFamily="2" charset="2"/>
              </a:rPr>
              <a:t>Storage in </a:t>
            </a:r>
            <a:r>
              <a:rPr lang="fr-FR" dirty="0" err="1">
                <a:sym typeface="Wingdings" panose="05000000000000000000" pitchFamily="2" charset="2"/>
              </a:rPr>
              <a:t>sediment</a:t>
            </a:r>
            <a:endParaRPr lang="fr-FR" dirty="0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5112" y="3022180"/>
            <a:ext cx="2352096" cy="1410304"/>
          </a:xfrm>
          <a:prstGeom prst="rect">
            <a:avLst/>
          </a:prstGeom>
        </p:spPr>
      </p:pic>
      <p:grpSp>
        <p:nvGrpSpPr>
          <p:cNvPr id="18" name="Groupe 17"/>
          <p:cNvGrpSpPr/>
          <p:nvPr/>
        </p:nvGrpSpPr>
        <p:grpSpPr>
          <a:xfrm>
            <a:off x="5457600" y="2384193"/>
            <a:ext cx="3948719" cy="2412357"/>
            <a:chOff x="5457600" y="2384193"/>
            <a:chExt cx="3948719" cy="2412357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457600" y="2854214"/>
              <a:ext cx="3534981" cy="1942336"/>
            </a:xfrm>
            <a:prstGeom prst="rect">
              <a:avLst/>
            </a:prstGeom>
          </p:spPr>
        </p:pic>
        <p:sp>
          <p:nvSpPr>
            <p:cNvPr id="17" name="ZoneTexte 16"/>
            <p:cNvSpPr txBox="1"/>
            <p:nvPr/>
          </p:nvSpPr>
          <p:spPr>
            <a:xfrm>
              <a:off x="6233823" y="2384193"/>
              <a:ext cx="31724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Relation DT50 </a:t>
              </a:r>
              <a:r>
                <a:rPr lang="fr-FR" sz="1400" dirty="0" err="1"/>
                <a:t>mesocoms</a:t>
              </a:r>
              <a:r>
                <a:rPr lang="fr-FR" sz="1400" dirty="0"/>
                <a:t> vs </a:t>
              </a:r>
            </a:p>
            <a:p>
              <a:r>
                <a:rPr lang="fr-FR" sz="1400" dirty="0"/>
                <a:t>DT50 Water/</a:t>
              </a:r>
              <a:r>
                <a:rPr lang="fr-FR" sz="1400" dirty="0" err="1"/>
                <a:t>Sediment</a:t>
              </a:r>
              <a:r>
                <a:rPr lang="fr-FR" sz="1400" dirty="0"/>
                <a:t> PPDB</a:t>
              </a:r>
            </a:p>
          </p:txBody>
        </p: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6E461D1A-318E-48F8-8A16-74D00E85AD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08784" y="84999"/>
            <a:ext cx="2081067" cy="1558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339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/>
              <a:t>P </a:t>
            </a:r>
            <a:fld id="{733122C9-A0B9-462F-8757-0847AD287B63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930778" y="109149"/>
            <a:ext cx="5374488" cy="523926"/>
          </a:xfrm>
        </p:spPr>
        <p:txBody>
          <a:bodyPr/>
          <a:lstStyle/>
          <a:p>
            <a:r>
              <a:rPr lang="fr-FR" sz="2000" dirty="0"/>
              <a:t>Framework of PESTIPOND Project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778" y="702419"/>
            <a:ext cx="6767193" cy="4316147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396158" y="4911625"/>
            <a:ext cx="39421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Imfeld et al., 2021 </a:t>
            </a:r>
            <a:r>
              <a:rPr lang="fr-FR" sz="1400" b="1" dirty="0">
                <a:hlinkClick r:id="rId3"/>
              </a:rPr>
              <a:t>doi.org/10.3390/w13091202</a:t>
            </a:r>
            <a:endParaRPr lang="fr-FR" sz="1400" dirty="0"/>
          </a:p>
        </p:txBody>
      </p:sp>
      <p:sp>
        <p:nvSpPr>
          <p:cNvPr id="7" name="Rectangle 6"/>
          <p:cNvSpPr/>
          <p:nvPr/>
        </p:nvSpPr>
        <p:spPr>
          <a:xfrm>
            <a:off x="709863" y="3116179"/>
            <a:ext cx="5354053" cy="179544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09166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/>
              <a:t>P </a:t>
            </a:r>
            <a:fld id="{733122C9-A0B9-462F-8757-0847AD287B63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985369" y="177388"/>
            <a:ext cx="7758581" cy="523926"/>
          </a:xfrm>
        </p:spPr>
        <p:txBody>
          <a:bodyPr/>
          <a:lstStyle/>
          <a:p>
            <a:r>
              <a:rPr lang="fr-FR" dirty="0" err="1"/>
              <a:t>Modelling</a:t>
            </a:r>
            <a:r>
              <a:rPr lang="fr-FR" dirty="0"/>
              <a:t> </a:t>
            </a:r>
            <a:r>
              <a:rPr lang="fr-FR" dirty="0" err="1"/>
              <a:t>framework</a:t>
            </a:r>
            <a:r>
              <a:rPr lang="fr-FR" dirty="0"/>
              <a:t>: 2D </a:t>
            </a:r>
            <a:r>
              <a:rPr lang="fr-FR" dirty="0" err="1"/>
              <a:t>Physically</a:t>
            </a:r>
            <a:r>
              <a:rPr lang="fr-FR" dirty="0"/>
              <a:t> </a:t>
            </a:r>
            <a:r>
              <a:rPr lang="fr-FR" dirty="0" err="1"/>
              <a:t>based</a:t>
            </a:r>
            <a:r>
              <a:rPr lang="fr-FR" dirty="0"/>
              <a:t> </a:t>
            </a:r>
            <a:r>
              <a:rPr lang="fr-FR" dirty="0" err="1"/>
              <a:t>distributed</a:t>
            </a:r>
            <a:r>
              <a:rPr lang="fr-FR" dirty="0"/>
              <a:t> model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6212" y="677410"/>
            <a:ext cx="5038725" cy="1905000"/>
          </a:xfrm>
          <a:prstGeom prst="rect">
            <a:avLst/>
          </a:prstGeom>
        </p:spPr>
      </p:pic>
      <p:pic>
        <p:nvPicPr>
          <p:cNvPr id="9" name="Image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94" y="1764822"/>
            <a:ext cx="3370581" cy="1635175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-64253" y="983579"/>
            <a:ext cx="47202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Tracer </a:t>
            </a:r>
            <a:r>
              <a:rPr lang="fr-FR" dirty="0" err="1"/>
              <a:t>modelling</a:t>
            </a:r>
            <a:r>
              <a:rPr lang="fr-FR" dirty="0"/>
              <a:t> </a:t>
            </a:r>
            <a:r>
              <a:rPr lang="fr-FR" dirty="0" err="1"/>
              <a:t>using</a:t>
            </a:r>
            <a:r>
              <a:rPr lang="fr-FR" dirty="0"/>
              <a:t> DELFT3D</a:t>
            </a:r>
          </a:p>
          <a:p>
            <a:r>
              <a:rPr lang="fr-FR" dirty="0" err="1"/>
              <a:t>Integration</a:t>
            </a:r>
            <a:r>
              <a:rPr lang="fr-FR" dirty="0"/>
              <a:t> of baffles and </a:t>
            </a:r>
            <a:r>
              <a:rPr lang="fr-FR" dirty="0" err="1"/>
              <a:t>vegetation</a:t>
            </a:r>
            <a:r>
              <a:rPr lang="fr-FR" dirty="0"/>
              <a:t> patches</a:t>
            </a:r>
          </a:p>
        </p:txBody>
      </p:sp>
      <p:pic>
        <p:nvPicPr>
          <p:cNvPr id="11" name="Image 1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920" y="3077209"/>
            <a:ext cx="3033395" cy="1979930"/>
          </a:xfrm>
          <a:prstGeom prst="rect">
            <a:avLst/>
          </a:prstGeom>
          <a:noFill/>
        </p:spPr>
      </p:pic>
      <p:sp>
        <p:nvSpPr>
          <p:cNvPr id="12" name="ZoneTexte 11"/>
          <p:cNvSpPr txBox="1"/>
          <p:nvPr/>
        </p:nvSpPr>
        <p:spPr>
          <a:xfrm>
            <a:off x="4977967" y="2582410"/>
            <a:ext cx="35413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 err="1"/>
              <a:t>Proceeding</a:t>
            </a:r>
            <a:r>
              <a:rPr lang="fr-FR" sz="1100" dirty="0"/>
              <a:t> AISH </a:t>
            </a:r>
            <a:r>
              <a:rPr lang="fr-FR" sz="1100" dirty="0" err="1"/>
              <a:t>conference</a:t>
            </a:r>
            <a:r>
              <a:rPr lang="fr-FR" sz="1100" dirty="0"/>
              <a:t> 2022, </a:t>
            </a:r>
            <a:r>
              <a:rPr lang="fr-FR" sz="1100" dirty="0" err="1"/>
              <a:t>published</a:t>
            </a:r>
            <a:r>
              <a:rPr lang="fr-FR" sz="1100" dirty="0"/>
              <a:t> in 2024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C6F1BF9-FD2B-4634-8768-E42F46A151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7601" y="3514834"/>
            <a:ext cx="2174400" cy="1628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2710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/>
          <p:cNvPicPr/>
          <p:nvPr/>
        </p:nvPicPr>
        <p:blipFill>
          <a:blip r:embed="rId2"/>
          <a:stretch>
            <a:fillRect/>
          </a:stretch>
        </p:blipFill>
        <p:spPr>
          <a:xfrm>
            <a:off x="2616809" y="866690"/>
            <a:ext cx="5761355" cy="3664585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/>
              <a:t>P </a:t>
            </a:r>
            <a:fld id="{733122C9-A0B9-462F-8757-0847AD287B63}" type="slidenum">
              <a:rPr lang="fr-FR" smtClean="0"/>
              <a:pPr/>
              <a:t>16</a:t>
            </a:fld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0D </a:t>
            </a:r>
            <a:r>
              <a:rPr lang="fr-FR" dirty="0" err="1"/>
              <a:t>lumped</a:t>
            </a:r>
            <a:r>
              <a:rPr lang="fr-FR" dirty="0"/>
              <a:t> </a:t>
            </a:r>
            <a:r>
              <a:rPr lang="fr-FR" dirty="0" err="1"/>
              <a:t>conceptual</a:t>
            </a:r>
            <a:r>
              <a:rPr lang="fr-FR" dirty="0"/>
              <a:t> model: </a:t>
            </a:r>
            <a:r>
              <a:rPr lang="fr-FR" dirty="0" err="1"/>
              <a:t>Modelling</a:t>
            </a:r>
            <a:r>
              <a:rPr lang="fr-FR" dirty="0"/>
              <a:t> </a:t>
            </a:r>
            <a:r>
              <a:rPr lang="fr-FR" dirty="0" err="1"/>
              <a:t>framework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2732" y="79966"/>
            <a:ext cx="3397334" cy="1516279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326003" y="866691"/>
            <a:ext cx="2185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Review</a:t>
            </a:r>
            <a:r>
              <a:rPr lang="fr-FR" dirty="0"/>
              <a:t> of concepts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4859026" y="4696181"/>
            <a:ext cx="266932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/>
              <a:t>Bahi et al., 2023</a:t>
            </a:r>
          </a:p>
          <a:p>
            <a:r>
              <a:rPr lang="fr-FR" sz="1100" dirty="0"/>
              <a:t>doi.org/10.1016/j.ecoleng.2022.106820 </a:t>
            </a: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155" y="3078226"/>
            <a:ext cx="2845573" cy="2019002"/>
          </a:xfrm>
          <a:prstGeom prst="rect">
            <a:avLst/>
          </a:prstGeom>
        </p:spPr>
      </p:pic>
      <p:sp>
        <p:nvSpPr>
          <p:cNvPr id="22" name="ZoneTexte 21"/>
          <p:cNvSpPr txBox="1"/>
          <p:nvPr/>
        </p:nvSpPr>
        <p:spPr>
          <a:xfrm>
            <a:off x="-20246" y="2642678"/>
            <a:ext cx="2877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Mathematical</a:t>
            </a:r>
            <a:r>
              <a:rPr lang="fr-FR" dirty="0"/>
              <a:t> formulations</a:t>
            </a:r>
          </a:p>
        </p:txBody>
      </p:sp>
    </p:spTree>
    <p:extLst>
      <p:ext uri="{BB962C8B-B14F-4D97-AF65-F5344CB8AC3E}">
        <p14:creationId xmlns:p14="http://schemas.microsoft.com/office/powerpoint/2010/main" val="15295487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/>
              <a:t>P </a:t>
            </a:r>
            <a:fld id="{733122C9-A0B9-462F-8757-0847AD287B63}" type="slidenum">
              <a:rPr lang="fr-FR" smtClean="0"/>
              <a:pPr/>
              <a:t>17</a:t>
            </a:fld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0D </a:t>
            </a:r>
            <a:r>
              <a:rPr lang="fr-FR" dirty="0" err="1"/>
              <a:t>lumped</a:t>
            </a:r>
            <a:r>
              <a:rPr lang="fr-FR" dirty="0"/>
              <a:t> </a:t>
            </a:r>
            <a:r>
              <a:rPr lang="fr-FR" dirty="0" err="1"/>
              <a:t>conceptual</a:t>
            </a:r>
            <a:r>
              <a:rPr lang="fr-FR" dirty="0"/>
              <a:t> model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8667" y="-36774"/>
            <a:ext cx="3791494" cy="140325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/>
          <a:srcRect t="50953"/>
          <a:stretch/>
        </p:blipFill>
        <p:spPr>
          <a:xfrm>
            <a:off x="5457400" y="1348349"/>
            <a:ext cx="3654827" cy="746541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558982" y="4462545"/>
            <a:ext cx="69233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sz="1200" dirty="0"/>
          </a:p>
          <a:p>
            <a:r>
              <a:rPr lang="fr-FR" sz="1200" dirty="0"/>
              <a:t> Bahi et al., 2023 – </a:t>
            </a:r>
          </a:p>
          <a:p>
            <a:r>
              <a:rPr lang="fr-FR" sz="1200" dirty="0"/>
              <a:t>Part I doi.org/10.1016/j.ecolmodel.2023.110472 – Part II doi.org/10.1016/j.ecolmodel.2023.110453  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5067572" y="3978838"/>
            <a:ext cx="3129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  <a:p>
            <a:r>
              <a:rPr lang="fr-FR" dirty="0"/>
              <a:t>  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4"/>
          <a:srcRect r="49851"/>
          <a:stretch/>
        </p:blipFill>
        <p:spPr>
          <a:xfrm>
            <a:off x="78475" y="682563"/>
            <a:ext cx="3047543" cy="1990725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4"/>
          <a:srcRect l="50355"/>
          <a:stretch/>
        </p:blipFill>
        <p:spPr>
          <a:xfrm>
            <a:off x="109134" y="2621904"/>
            <a:ext cx="3016884" cy="1990725"/>
          </a:xfrm>
          <a:prstGeom prst="rect">
            <a:avLst/>
          </a:prstGeom>
        </p:spPr>
      </p:pic>
      <p:pic>
        <p:nvPicPr>
          <p:cNvPr id="12" name="Image 11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700" y="2900387"/>
            <a:ext cx="3243179" cy="1962412"/>
          </a:xfrm>
          <a:prstGeom prst="rect">
            <a:avLst/>
          </a:prstGeom>
          <a:noFill/>
        </p:spPr>
      </p:pic>
      <p:sp>
        <p:nvSpPr>
          <p:cNvPr id="13" name="ZoneTexte 12"/>
          <p:cNvSpPr txBox="1"/>
          <p:nvPr/>
        </p:nvSpPr>
        <p:spPr>
          <a:xfrm>
            <a:off x="3911453" y="2228263"/>
            <a:ext cx="46987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Upscaling</a:t>
            </a:r>
            <a:r>
              <a:rPr lang="fr-FR" dirty="0"/>
              <a:t> – Design recommandation</a:t>
            </a:r>
          </a:p>
          <a:p>
            <a:r>
              <a:rPr lang="fr-FR" dirty="0" err="1"/>
              <a:t>with</a:t>
            </a:r>
            <a:r>
              <a:rPr lang="fr-FR" dirty="0"/>
              <a:t> PESTIPOND model in drainage </a:t>
            </a:r>
            <a:r>
              <a:rPr lang="fr-FR" dirty="0" err="1"/>
              <a:t>context</a:t>
            </a:r>
            <a:endParaRPr lang="fr-FR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BEC6CA1-B420-45AC-8DF8-33EB603422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7773" y="646069"/>
            <a:ext cx="2147209" cy="1608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3983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/>
              <a:t>P </a:t>
            </a:r>
            <a:fld id="{733122C9-A0B9-462F-8757-0847AD287B63}" type="slidenum">
              <a:rPr lang="fr-FR" smtClean="0"/>
              <a:pPr/>
              <a:t>18</a:t>
            </a:fld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930778" y="109149"/>
            <a:ext cx="5374488" cy="523926"/>
          </a:xfrm>
        </p:spPr>
        <p:txBody>
          <a:bodyPr/>
          <a:lstStyle/>
          <a:p>
            <a:r>
              <a:rPr lang="fr-FR" sz="2000" dirty="0"/>
              <a:t>Framework of PESTIPOND Project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778" y="702419"/>
            <a:ext cx="6767193" cy="4316147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396158" y="4911625"/>
            <a:ext cx="39421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Imfeld et al., 2021 </a:t>
            </a:r>
            <a:r>
              <a:rPr lang="fr-FR" sz="1400" b="1" dirty="0">
                <a:hlinkClick r:id="rId3"/>
              </a:rPr>
              <a:t>doi.org/10.3390/w13091202</a:t>
            </a:r>
            <a:endParaRPr lang="fr-FR" sz="1400" dirty="0"/>
          </a:p>
        </p:txBody>
      </p:sp>
      <p:sp>
        <p:nvSpPr>
          <p:cNvPr id="7" name="Rectangle 6"/>
          <p:cNvSpPr/>
          <p:nvPr/>
        </p:nvSpPr>
        <p:spPr>
          <a:xfrm>
            <a:off x="5875361" y="1185021"/>
            <a:ext cx="1699146" cy="251352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86506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39" y="1831970"/>
            <a:ext cx="4591771" cy="2530968"/>
          </a:xfrm>
          <a:prstGeom prst="rect">
            <a:avLst/>
          </a:prstGeom>
        </p:spPr>
      </p:pic>
      <p:pic>
        <p:nvPicPr>
          <p:cNvPr id="28" name="Picture 27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775" y="400197"/>
            <a:ext cx="1894969" cy="37410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105600" y="3609732"/>
            <a:ext cx="293813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2) </a:t>
            </a:r>
            <a:r>
              <a:rPr lang="en-US" sz="1350" b="1" dirty="0">
                <a:solidFill>
                  <a:srgbClr val="C00000"/>
                </a:solidFill>
              </a:rPr>
              <a:t>SWAT model </a:t>
            </a:r>
            <a:r>
              <a:rPr lang="en-US" sz="1350" b="1" dirty="0"/>
              <a:t>of the Save catchment including these ponds</a:t>
            </a:r>
            <a:endParaRPr lang="fr-FR" sz="135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6105600" y="1284916"/>
            <a:ext cx="2974605" cy="2239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1) </a:t>
            </a:r>
            <a:r>
              <a:rPr lang="en-US" sz="1350" b="1" dirty="0"/>
              <a:t>Selection of ponds with high pesticide interception capacity</a:t>
            </a:r>
          </a:p>
          <a:p>
            <a:endParaRPr lang="en-US" sz="1350" dirty="0"/>
          </a:p>
          <a:p>
            <a:r>
              <a:rPr lang="en-US" sz="1350" dirty="0">
                <a:sym typeface="Wingdings" panose="05000000000000000000" pitchFamily="2" charset="2"/>
              </a:rPr>
              <a:t> </a:t>
            </a:r>
            <a:r>
              <a:rPr lang="en-US" sz="1350" b="1" dirty="0">
                <a:solidFill>
                  <a:srgbClr val="C00000"/>
                </a:solidFill>
              </a:rPr>
              <a:t>MCDA analysis for classification (Ci) </a:t>
            </a:r>
            <a:r>
              <a:rPr lang="en-US" sz="1350" dirty="0"/>
              <a:t>based on:</a:t>
            </a:r>
          </a:p>
          <a:p>
            <a:r>
              <a:rPr lang="en-US" sz="1350" dirty="0"/>
              <a:t>- pond volume</a:t>
            </a:r>
          </a:p>
          <a:p>
            <a:r>
              <a:rPr lang="en-US" sz="1350" dirty="0"/>
              <a:t>- impluvium area</a:t>
            </a:r>
          </a:p>
          <a:p>
            <a:r>
              <a:rPr lang="en-US" sz="1350" dirty="0"/>
              <a:t>- connectivity of the pond</a:t>
            </a:r>
          </a:p>
          <a:p>
            <a:r>
              <a:rPr lang="en-US" sz="1350" dirty="0"/>
              <a:t>- soil type</a:t>
            </a:r>
          </a:p>
          <a:p>
            <a:r>
              <a:rPr lang="en-US" sz="1350" dirty="0"/>
              <a:t>- impluvium slope</a:t>
            </a:r>
            <a:endParaRPr lang="fr-FR" sz="1350" dirty="0"/>
          </a:p>
        </p:txBody>
      </p:sp>
      <p:sp>
        <p:nvSpPr>
          <p:cNvPr id="4" name="Rectangle 3"/>
          <p:cNvSpPr/>
          <p:nvPr/>
        </p:nvSpPr>
        <p:spPr>
          <a:xfrm>
            <a:off x="3314900" y="3845645"/>
            <a:ext cx="1554480" cy="31300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6" name="TextBox 5"/>
          <p:cNvSpPr txBox="1"/>
          <p:nvPr/>
        </p:nvSpPr>
        <p:spPr>
          <a:xfrm>
            <a:off x="501512" y="4767848"/>
            <a:ext cx="47614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Joffre et al. (2024 </a:t>
            </a:r>
            <a:r>
              <a:rPr lang="en-US" sz="1200" dirty="0">
                <a:hlinkClick r:id="rId4"/>
              </a:rPr>
              <a:t>https://doi.org/10.1016/j.scitotenv.2024.173131</a:t>
            </a:r>
            <a:r>
              <a:rPr lang="en-US" sz="1200" dirty="0"/>
              <a:t>)</a:t>
            </a:r>
            <a:endParaRPr lang="fr-FR" sz="1200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Modelling</a:t>
            </a:r>
            <a:r>
              <a:rPr lang="fr-FR" dirty="0"/>
              <a:t> </a:t>
            </a:r>
            <a:r>
              <a:rPr lang="fr-FR" dirty="0" err="1"/>
              <a:t>connectivity</a:t>
            </a:r>
            <a:r>
              <a:rPr lang="fr-FR" dirty="0"/>
              <a:t> of </a:t>
            </a:r>
            <a:r>
              <a:rPr lang="fr-FR" dirty="0" err="1"/>
              <a:t>catchment</a:t>
            </a:r>
            <a:r>
              <a:rPr lang="fr-FR" dirty="0"/>
              <a:t> - pond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D462688-BFE8-4852-8DB8-4DC84F114D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2400" y="15442"/>
            <a:ext cx="2722809" cy="126629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FECEE9A-D93C-404D-9D1E-A54884EFBB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3251" y="354711"/>
            <a:ext cx="1972259" cy="1477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3488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/>
              <a:t>P </a:t>
            </a:r>
            <a:fld id="{733122C9-A0B9-462F-8757-0847AD287B63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985370" y="177388"/>
            <a:ext cx="5661920" cy="523926"/>
          </a:xfrm>
        </p:spPr>
        <p:txBody>
          <a:bodyPr/>
          <a:lstStyle/>
          <a:p>
            <a:r>
              <a:rPr lang="fr-FR" sz="2000" dirty="0" err="1"/>
              <a:t>Context</a:t>
            </a:r>
            <a:r>
              <a:rPr lang="fr-FR" sz="2000" dirty="0"/>
              <a:t> and objectives: </a:t>
            </a:r>
            <a:br>
              <a:rPr lang="fr-FR" sz="2000" dirty="0"/>
            </a:br>
            <a:r>
              <a:rPr lang="fr-FR" sz="2000" dirty="0" err="1"/>
              <a:t>give</a:t>
            </a:r>
            <a:r>
              <a:rPr lang="fr-FR" sz="2000" dirty="0"/>
              <a:t> an </a:t>
            </a:r>
            <a:r>
              <a:rPr lang="fr-FR" sz="2000" dirty="0" err="1"/>
              <a:t>overview</a:t>
            </a:r>
            <a:r>
              <a:rPr lang="fr-FR" sz="2000" dirty="0"/>
              <a:t> of PESTIPOND </a:t>
            </a:r>
            <a:r>
              <a:rPr lang="fr-FR" sz="2000" dirty="0" err="1"/>
              <a:t>results</a:t>
            </a:r>
            <a:endParaRPr lang="fr-FR" sz="2000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5"/>
          </p:nvPr>
        </p:nvSpPr>
        <p:spPr/>
        <p:txBody>
          <a:bodyPr numCol="1"/>
          <a:lstStyle/>
          <a:p>
            <a:r>
              <a:rPr lang="fr-FR" dirty="0"/>
              <a:t>Pesticides issue contamination</a:t>
            </a:r>
          </a:p>
          <a:p>
            <a:r>
              <a:rPr lang="fr-FR" dirty="0" err="1"/>
              <a:t>Remediation</a:t>
            </a:r>
            <a:r>
              <a:rPr lang="fr-FR" dirty="0"/>
              <a:t> by Nature </a:t>
            </a:r>
            <a:r>
              <a:rPr lang="fr-FR" dirty="0" err="1"/>
              <a:t>Based</a:t>
            </a:r>
            <a:r>
              <a:rPr lang="fr-FR" dirty="0"/>
              <a:t> Solutions </a:t>
            </a:r>
            <a:r>
              <a:rPr lang="fr-FR" dirty="0" err="1"/>
              <a:t>such</a:t>
            </a:r>
            <a:r>
              <a:rPr lang="fr-FR" dirty="0"/>
              <a:t> as Ponds</a:t>
            </a:r>
          </a:p>
          <a:p>
            <a:r>
              <a:rPr lang="fr-FR" dirty="0" err="1"/>
              <a:t>Potential</a:t>
            </a:r>
            <a:r>
              <a:rPr lang="fr-FR" dirty="0"/>
              <a:t> of buffer zones to </a:t>
            </a:r>
            <a:r>
              <a:rPr lang="fr-FR" dirty="0" err="1"/>
              <a:t>mitigate</a:t>
            </a:r>
            <a:r>
              <a:rPr lang="fr-FR" dirty="0"/>
              <a:t> pesticides pollution </a:t>
            </a:r>
            <a:r>
              <a:rPr lang="fr-FR" dirty="0" err="1"/>
              <a:t>from</a:t>
            </a:r>
            <a:r>
              <a:rPr lang="fr-FR" dirty="0"/>
              <a:t> agricultural areas</a:t>
            </a:r>
          </a:p>
          <a:p>
            <a:pPr marL="285750" indent="-285750">
              <a:buFontTx/>
              <a:buChar char="-"/>
            </a:pPr>
            <a:r>
              <a:rPr lang="fr-FR" dirty="0"/>
              <a:t>Field </a:t>
            </a:r>
            <a:r>
              <a:rPr lang="fr-FR" dirty="0" err="1"/>
              <a:t>evidence</a:t>
            </a:r>
            <a:r>
              <a:rPr lang="fr-FR" dirty="0"/>
              <a:t> of pesticide dissipation by ponds</a:t>
            </a:r>
          </a:p>
          <a:p>
            <a:pPr marL="285750" indent="-285750">
              <a:buFontTx/>
              <a:buChar char="-"/>
            </a:pPr>
            <a:r>
              <a:rPr lang="fr-FR" dirty="0" err="1"/>
              <a:t>Hierarchization</a:t>
            </a:r>
            <a:r>
              <a:rPr lang="fr-FR" dirty="0"/>
              <a:t> of dissipation </a:t>
            </a:r>
            <a:r>
              <a:rPr lang="fr-FR" dirty="0" err="1"/>
              <a:t>processes</a:t>
            </a:r>
            <a:r>
              <a:rPr lang="fr-FR" dirty="0"/>
              <a:t> in </a:t>
            </a:r>
            <a:r>
              <a:rPr lang="fr-FR" dirty="0" err="1"/>
              <a:t>different</a:t>
            </a:r>
            <a:r>
              <a:rPr lang="fr-FR" dirty="0"/>
              <a:t> ponds’ </a:t>
            </a:r>
            <a:r>
              <a:rPr lang="fr-FR" dirty="0" err="1"/>
              <a:t>compartments</a:t>
            </a:r>
            <a:endParaRPr lang="fr-FR" dirty="0"/>
          </a:p>
          <a:p>
            <a:pPr marL="285750" indent="-285750">
              <a:buFontTx/>
              <a:buChar char="-"/>
            </a:pPr>
            <a:r>
              <a:rPr lang="fr-FR" dirty="0" err="1"/>
              <a:t>Modelling</a:t>
            </a:r>
            <a:r>
              <a:rPr lang="fr-FR" dirty="0"/>
              <a:t> pilot </a:t>
            </a:r>
            <a:r>
              <a:rPr lang="fr-FR" dirty="0" err="1"/>
              <a:t>scale</a:t>
            </a:r>
            <a:r>
              <a:rPr lang="fr-FR" dirty="0"/>
              <a:t> </a:t>
            </a:r>
            <a:r>
              <a:rPr lang="fr-FR" dirty="0">
                <a:sym typeface="Wingdings" panose="05000000000000000000" pitchFamily="2" charset="2"/>
              </a:rPr>
              <a:t> full </a:t>
            </a:r>
            <a:r>
              <a:rPr lang="fr-FR" dirty="0" err="1">
                <a:sym typeface="Wingdings" panose="05000000000000000000" pitchFamily="2" charset="2"/>
              </a:rPr>
              <a:t>scale</a:t>
            </a:r>
            <a:r>
              <a:rPr lang="fr-FR" dirty="0">
                <a:sym typeface="Wingdings" panose="05000000000000000000" pitchFamily="2" charset="2"/>
              </a:rPr>
              <a:t>  </a:t>
            </a:r>
            <a:r>
              <a:rPr lang="fr-FR" dirty="0" err="1">
                <a:sym typeface="Wingdings" panose="05000000000000000000" pitchFamily="2" charset="2"/>
              </a:rPr>
              <a:t>upscaling</a:t>
            </a:r>
            <a:r>
              <a:rPr lang="fr-FR" dirty="0">
                <a:sym typeface="Wingdings" panose="05000000000000000000" pitchFamily="2" charset="2"/>
              </a:rPr>
              <a:t>: cumulative </a:t>
            </a:r>
            <a:r>
              <a:rPr lang="fr-FR" dirty="0" err="1">
                <a:sym typeface="Wingdings" panose="05000000000000000000" pitchFamily="2" charset="2"/>
              </a:rPr>
              <a:t>effect</a:t>
            </a:r>
            <a:r>
              <a:rPr lang="fr-FR" dirty="0">
                <a:sym typeface="Wingdings" panose="05000000000000000000" pitchFamily="2" charset="2"/>
              </a:rPr>
              <a:t> of ponds?</a:t>
            </a:r>
          </a:p>
          <a:p>
            <a:r>
              <a:rPr lang="fr-FR" dirty="0">
                <a:sym typeface="Wingdings" panose="05000000000000000000" pitchFamily="2" charset="2"/>
              </a:rPr>
              <a:t>Pond </a:t>
            </a:r>
            <a:r>
              <a:rPr lang="fr-FR" dirty="0" err="1">
                <a:sym typeface="Wingdings" panose="05000000000000000000" pitchFamily="2" charset="2"/>
              </a:rPr>
              <a:t>is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defined</a:t>
            </a:r>
            <a:r>
              <a:rPr lang="fr-FR" dirty="0">
                <a:sym typeface="Wingdings" panose="05000000000000000000" pitchFamily="2" charset="2"/>
              </a:rPr>
              <a:t> as </a:t>
            </a:r>
            <a:r>
              <a:rPr lang="fr-FR" dirty="0" err="1">
                <a:sym typeface="Wingdings" panose="05000000000000000000" pitchFamily="2" charset="2"/>
              </a:rPr>
              <a:t>any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small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artificial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reservoir</a:t>
            </a:r>
            <a:r>
              <a:rPr lang="fr-FR" dirty="0">
                <a:sym typeface="Wingdings" panose="05000000000000000000" pitchFamily="2" charset="2"/>
              </a:rPr>
              <a:t> in agricultural area</a:t>
            </a:r>
            <a:endParaRPr lang="fr-FR" dirty="0"/>
          </a:p>
          <a:p>
            <a:pPr marL="285750" indent="-285750">
              <a:buFontTx/>
              <a:buChar char="-"/>
            </a:pPr>
            <a:endParaRPr lang="fr-FR" dirty="0"/>
          </a:p>
          <a:p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3132" y="3390378"/>
            <a:ext cx="4150894" cy="1400751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201377" y="4857033"/>
            <a:ext cx="39421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Imfeld et al., 2021 </a:t>
            </a:r>
            <a:r>
              <a:rPr lang="fr-FR" sz="1400" b="1" dirty="0">
                <a:hlinkClick r:id="rId3"/>
              </a:rPr>
              <a:t>doi.org/10.3390/w13091202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38612190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/>
          <p:cNvSpPr txBox="1"/>
          <p:nvPr/>
        </p:nvSpPr>
        <p:spPr>
          <a:xfrm>
            <a:off x="202812" y="781785"/>
            <a:ext cx="3474095" cy="1592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1083 ponds in the Save Basin, </a:t>
            </a:r>
          </a:p>
          <a:p>
            <a:r>
              <a:rPr lang="en-US" sz="1200" b="1" dirty="0">
                <a:solidFill>
                  <a:srgbClr val="C00000"/>
                </a:solidFill>
              </a:rPr>
              <a:t>197 connected ponds included in the model</a:t>
            </a:r>
          </a:p>
          <a:p>
            <a:endParaRPr lang="en-US" sz="1200" dirty="0"/>
          </a:p>
          <a:p>
            <a:r>
              <a:rPr lang="en-US" sz="1200" dirty="0"/>
              <a:t>Calibration of the flow, suspended sediment and </a:t>
            </a:r>
            <a:r>
              <a:rPr lang="en-US" sz="1200" b="1" dirty="0"/>
              <a:t>herbicides (</a:t>
            </a:r>
            <a:r>
              <a:rPr lang="en-US" sz="1200" b="1" dirty="0">
                <a:solidFill>
                  <a:srgbClr val="C00000"/>
                </a:solidFill>
              </a:rPr>
              <a:t>aclonifen and S-</a:t>
            </a:r>
            <a:r>
              <a:rPr lang="en-US" sz="1200" b="1" dirty="0" err="1">
                <a:solidFill>
                  <a:srgbClr val="C00000"/>
                </a:solidFill>
              </a:rPr>
              <a:t>metolachlor</a:t>
            </a:r>
            <a:r>
              <a:rPr lang="en-US" sz="1200" b="1" dirty="0">
                <a:solidFill>
                  <a:srgbClr val="C00000"/>
                </a:solidFill>
              </a:rPr>
              <a:t> in both dissolved and particulate phases</a:t>
            </a:r>
            <a:r>
              <a:rPr lang="en-US" sz="1200" dirty="0"/>
              <a:t>) at the catchment outlet</a:t>
            </a:r>
          </a:p>
          <a:p>
            <a:endParaRPr lang="en-US" sz="1350" b="1" dirty="0"/>
          </a:p>
        </p:txBody>
      </p:sp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4" t="8752" r="39180" b="15494"/>
          <a:stretch/>
        </p:blipFill>
        <p:spPr bwMode="auto">
          <a:xfrm>
            <a:off x="3880934" y="742694"/>
            <a:ext cx="5188340" cy="38643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9" name="TextBox 78"/>
          <p:cNvSpPr txBox="1"/>
          <p:nvPr/>
        </p:nvSpPr>
        <p:spPr>
          <a:xfrm>
            <a:off x="7466312" y="1930810"/>
            <a:ext cx="12105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S-metolachlor</a:t>
            </a:r>
            <a:endParaRPr lang="fr-FR" sz="1200" b="1" dirty="0"/>
          </a:p>
        </p:txBody>
      </p:sp>
      <p:sp>
        <p:nvSpPr>
          <p:cNvPr id="80" name="TextBox 79"/>
          <p:cNvSpPr txBox="1"/>
          <p:nvPr/>
        </p:nvSpPr>
        <p:spPr>
          <a:xfrm>
            <a:off x="7545733" y="3635325"/>
            <a:ext cx="8867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Aclonifen</a:t>
            </a:r>
            <a:endParaRPr lang="fr-FR" sz="1200" b="1" dirty="0"/>
          </a:p>
        </p:txBody>
      </p:sp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4" t="90049" r="50753" b="5680"/>
          <a:stretch/>
        </p:blipFill>
        <p:spPr bwMode="auto">
          <a:xfrm>
            <a:off x="4264887" y="4822702"/>
            <a:ext cx="4528691" cy="3213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2" name="Picture 8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4" t="85156" r="50753" b="11566"/>
          <a:stretch/>
        </p:blipFill>
        <p:spPr bwMode="auto">
          <a:xfrm>
            <a:off x="4233497" y="4640062"/>
            <a:ext cx="4559681" cy="2465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5" name="Rectangle 84"/>
          <p:cNvSpPr/>
          <p:nvPr/>
        </p:nvSpPr>
        <p:spPr>
          <a:xfrm>
            <a:off x="6148321" y="3543041"/>
            <a:ext cx="653567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>
              <a:solidFill>
                <a:srgbClr val="FF0000"/>
              </a:solidFill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458EC41B-1047-4269-97CB-4FCB85374355}"/>
              </a:ext>
            </a:extLst>
          </p:cNvPr>
          <p:cNvSpPr txBox="1"/>
          <p:nvPr/>
        </p:nvSpPr>
        <p:spPr>
          <a:xfrm>
            <a:off x="6751550" y="100957"/>
            <a:ext cx="14290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Joffre et al. (2024)</a:t>
            </a:r>
            <a:endParaRPr lang="fr-FR" sz="1200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CFC1E15-74C5-4FEB-81F5-253736DFDF7F}"/>
              </a:ext>
            </a:extLst>
          </p:cNvPr>
          <p:cNvSpPr txBox="1"/>
          <p:nvPr/>
        </p:nvSpPr>
        <p:spPr>
          <a:xfrm>
            <a:off x="400054" y="3817183"/>
            <a:ext cx="3936014" cy="1615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/>
              <a:t>Input data : </a:t>
            </a:r>
          </a:p>
          <a:p>
            <a:pPr marL="214313" indent="-214313">
              <a:buFontTx/>
              <a:buChar char="-"/>
            </a:pPr>
            <a:r>
              <a:rPr lang="fr-FR" sz="1200" dirty="0" err="1"/>
              <a:t>Climate</a:t>
            </a:r>
            <a:r>
              <a:rPr lang="fr-FR" sz="1200" dirty="0"/>
              <a:t> (SAFRAN-Météo France)</a:t>
            </a:r>
          </a:p>
          <a:p>
            <a:pPr marL="214313" indent="-214313">
              <a:buFontTx/>
              <a:buChar char="-"/>
            </a:pPr>
            <a:r>
              <a:rPr lang="fr-FR" sz="1200" dirty="0"/>
              <a:t>Land Use and rotations (INRAE)</a:t>
            </a:r>
          </a:p>
          <a:p>
            <a:pPr marL="214313" indent="-214313">
              <a:buFontTx/>
              <a:buChar char="-"/>
            </a:pPr>
            <a:r>
              <a:rPr lang="fr-FR" sz="1200" dirty="0" err="1"/>
              <a:t>Soil</a:t>
            </a:r>
            <a:r>
              <a:rPr lang="fr-FR" sz="1200" dirty="0"/>
              <a:t> (FAO)</a:t>
            </a:r>
          </a:p>
          <a:p>
            <a:pPr marL="214313" indent="-214313">
              <a:buFontTx/>
              <a:buChar char="-"/>
            </a:pPr>
            <a:r>
              <a:rPr lang="fr-FR" sz="1200" dirty="0" err="1"/>
              <a:t>Discharge</a:t>
            </a:r>
            <a:r>
              <a:rPr lang="fr-FR" sz="1200" dirty="0"/>
              <a:t> (CACG)</a:t>
            </a:r>
          </a:p>
          <a:p>
            <a:pPr marL="214313" indent="-214313">
              <a:buFontTx/>
              <a:buChar char="-"/>
            </a:pPr>
            <a:r>
              <a:rPr lang="fr-FR" sz="1200" dirty="0"/>
              <a:t>SSC and pesticides (</a:t>
            </a:r>
            <a:r>
              <a:rPr lang="fr-FR" sz="1200" dirty="0" err="1"/>
              <a:t>Aguaflash</a:t>
            </a:r>
            <a:r>
              <a:rPr lang="fr-FR" sz="1200" dirty="0"/>
              <a:t> </a:t>
            </a:r>
            <a:r>
              <a:rPr lang="fr-FR" sz="1200" dirty="0" err="1"/>
              <a:t>project</a:t>
            </a:r>
            <a:r>
              <a:rPr lang="fr-FR" sz="1200" dirty="0"/>
              <a:t>, PYGAR ZA)</a:t>
            </a:r>
          </a:p>
          <a:p>
            <a:pPr marL="214313" indent="-214313">
              <a:buFontTx/>
              <a:buChar char="-"/>
            </a:pPr>
            <a:endParaRPr lang="fr-FR" sz="1350" dirty="0"/>
          </a:p>
          <a:p>
            <a:endParaRPr lang="fr-FR" sz="1350" dirty="0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4233496" y="2591533"/>
            <a:ext cx="4510454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235698" y="4242289"/>
            <a:ext cx="4510454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-126479" y="2430605"/>
            <a:ext cx="3900496" cy="1196271"/>
            <a:chOff x="-229894" y="3041160"/>
            <a:chExt cx="5200661" cy="1595027"/>
          </a:xfrm>
        </p:grpSpPr>
        <p:pic>
          <p:nvPicPr>
            <p:cNvPr id="18" name="Picture 17" descr="Screen Clippi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0170" y="3504417"/>
              <a:ext cx="1861413" cy="789690"/>
            </a:xfrm>
            <a:prstGeom prst="rect">
              <a:avLst/>
            </a:prstGeom>
          </p:spPr>
        </p:pic>
        <p:pic>
          <p:nvPicPr>
            <p:cNvPr id="19" name="Picture 18" descr="Screen Clippi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629"/>
            <a:stretch/>
          </p:blipFill>
          <p:spPr>
            <a:xfrm>
              <a:off x="865888" y="3504417"/>
              <a:ext cx="919008" cy="789690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-229894" y="3041160"/>
              <a:ext cx="3110573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S-metolachlor</a:t>
              </a:r>
            </a:p>
            <a:p>
              <a:pPr algn="ctr"/>
              <a:r>
                <a:rPr lang="fr-FR" sz="1050" dirty="0" err="1"/>
                <a:t>Sw</a:t>
              </a:r>
              <a:r>
                <a:rPr lang="fr-FR" sz="1050" dirty="0"/>
                <a:t>=480 mg/L, log(</a:t>
              </a:r>
              <a:r>
                <a:rPr lang="fr-FR" sz="1050" dirty="0" err="1"/>
                <a:t>Kow</a:t>
              </a:r>
              <a:r>
                <a:rPr lang="fr-FR" sz="1050" dirty="0"/>
                <a:t>)=2,9</a:t>
              </a:r>
              <a:endParaRPr lang="fr-FR" sz="900" b="1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405534" y="3041160"/>
              <a:ext cx="2565233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/>
                <a:t>Aclonifen</a:t>
              </a:r>
            </a:p>
            <a:p>
              <a:pPr algn="ctr"/>
              <a:r>
                <a:rPr lang="fr-FR" sz="1050" dirty="0" err="1"/>
                <a:t>Sw</a:t>
              </a:r>
              <a:r>
                <a:rPr lang="fr-FR" sz="1050" dirty="0"/>
                <a:t>=1,4 mg/L, log(</a:t>
              </a:r>
              <a:r>
                <a:rPr lang="fr-FR" sz="1050" dirty="0" err="1"/>
                <a:t>Kow</a:t>
              </a:r>
              <a:r>
                <a:rPr lang="fr-FR" sz="1050" dirty="0"/>
                <a:t>)=4,37</a:t>
              </a:r>
              <a:endParaRPr lang="fr-FR" sz="900" b="1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73495" y="4266855"/>
              <a:ext cx="10883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1.5 kg/ha</a:t>
              </a:r>
              <a:endParaRPr lang="fr-FR" sz="12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647718" y="4266855"/>
              <a:ext cx="10883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0.5 kg/ha</a:t>
              </a:r>
              <a:endParaRPr lang="fr-FR" sz="12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792220" y="4266855"/>
              <a:ext cx="10883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2.7 kg/ha</a:t>
              </a:r>
              <a:endParaRPr lang="fr-FR" sz="1200" dirty="0"/>
            </a:p>
          </p:txBody>
        </p:sp>
      </p:grpSp>
      <p:sp>
        <p:nvSpPr>
          <p:cNvPr id="27" name="Rectangle 26"/>
          <p:cNvSpPr/>
          <p:nvPr/>
        </p:nvSpPr>
        <p:spPr>
          <a:xfrm>
            <a:off x="5939309" y="3549031"/>
            <a:ext cx="976712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>
                <a:solidFill>
                  <a:srgbClr val="FF0000"/>
                </a:solidFill>
              </a:rPr>
              <a:t>Application</a:t>
            </a:r>
          </a:p>
          <a:p>
            <a:pPr algn="ctr"/>
            <a:r>
              <a:rPr lang="en-US" sz="700" dirty="0">
                <a:solidFill>
                  <a:srgbClr val="FF0000"/>
                </a:solidFill>
              </a:rPr>
              <a:t>05, 07, 20 April</a:t>
            </a:r>
            <a:endParaRPr lang="fr-FR" sz="7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2812" y="2177716"/>
            <a:ext cx="34740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Pre-emergence herbicides:</a:t>
            </a:r>
            <a:endParaRPr lang="fr-FR" sz="1200" b="1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Modelling</a:t>
            </a:r>
            <a:r>
              <a:rPr lang="fr-FR" dirty="0"/>
              <a:t> </a:t>
            </a:r>
            <a:r>
              <a:rPr lang="fr-FR" dirty="0" err="1"/>
              <a:t>connectivity</a:t>
            </a:r>
            <a:r>
              <a:rPr lang="fr-FR" dirty="0"/>
              <a:t> of </a:t>
            </a:r>
            <a:r>
              <a:rPr lang="fr-FR" dirty="0" err="1"/>
              <a:t>catchment</a:t>
            </a:r>
            <a:r>
              <a:rPr lang="fr-FR" dirty="0"/>
              <a:t> - pond </a:t>
            </a:r>
          </a:p>
        </p:txBody>
      </p:sp>
    </p:spTree>
    <p:extLst>
      <p:ext uri="{BB962C8B-B14F-4D97-AF65-F5344CB8AC3E}">
        <p14:creationId xmlns:p14="http://schemas.microsoft.com/office/powerpoint/2010/main" val="9533225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98" y="1818541"/>
            <a:ext cx="6115494" cy="2328095"/>
          </a:xfrm>
          <a:prstGeom prst="rect">
            <a:avLst/>
          </a:prstGeom>
        </p:spPr>
      </p:pic>
      <p:sp>
        <p:nvSpPr>
          <p:cNvPr id="22" name="Text Box 17"/>
          <p:cNvSpPr txBox="1"/>
          <p:nvPr/>
        </p:nvSpPr>
        <p:spPr>
          <a:xfrm>
            <a:off x="584881" y="4702364"/>
            <a:ext cx="2959306" cy="338554"/>
          </a:xfrm>
          <a:prstGeom prst="rect">
            <a:avLst/>
          </a:prstGeom>
          <a:solidFill>
            <a:prstClr val="white"/>
          </a:solidFill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 dirty="0">
                <a:ea typeface="Calibri" panose="020F0502020204030204" pitchFamily="34" charset="0"/>
                <a:cs typeface="Times New Roman" panose="02020603050405020304" pitchFamily="18" charset="0"/>
              </a:rPr>
              <a:t>Proportions are expressed as a function of pesticide amounts entering into the ponds</a:t>
            </a:r>
            <a:endParaRPr lang="fr-FR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72474" y="756712"/>
            <a:ext cx="2527892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Aclonifen</a:t>
            </a:r>
            <a:endParaRPr lang="en-US" b="1" dirty="0"/>
          </a:p>
          <a:p>
            <a:pPr algn="ctr"/>
            <a:r>
              <a:rPr lang="en-US" sz="1500" b="1" dirty="0"/>
              <a:t>Average cumulative pond dissipation efficiency: </a:t>
            </a:r>
            <a:r>
              <a:rPr lang="en-US" sz="1500" b="1" dirty="0">
                <a:solidFill>
                  <a:srgbClr val="C00000"/>
                </a:solidFill>
              </a:rPr>
              <a:t>50.0% ± 0.6 </a:t>
            </a:r>
            <a:endParaRPr lang="fr-FR" sz="1500" b="1" dirty="0">
              <a:solidFill>
                <a:srgbClr val="C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69366" y="793624"/>
            <a:ext cx="2246128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S-</a:t>
            </a:r>
            <a:r>
              <a:rPr lang="en-US" b="1" dirty="0" err="1"/>
              <a:t>Métolachlore</a:t>
            </a:r>
            <a:endParaRPr lang="en-US" b="1" dirty="0"/>
          </a:p>
          <a:p>
            <a:pPr algn="ctr"/>
            <a:r>
              <a:rPr lang="en-US" sz="1500" b="1" dirty="0"/>
              <a:t>Average cumulative pond dissipation efficiency: </a:t>
            </a:r>
            <a:r>
              <a:rPr lang="en-US" sz="1500" b="1" dirty="0">
                <a:solidFill>
                  <a:srgbClr val="C00000"/>
                </a:solidFill>
              </a:rPr>
              <a:t>32.5% ± 2.2</a:t>
            </a:r>
            <a:endParaRPr lang="fr-FR" sz="1500" b="1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23592" y="655613"/>
            <a:ext cx="280699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Cumulative impact = ponds in </a:t>
            </a:r>
            <a:r>
              <a:rPr lang="en-US" sz="1500" dirty="0" err="1"/>
              <a:t>serie</a:t>
            </a:r>
            <a:r>
              <a:rPr lang="en-US" sz="1500" dirty="0"/>
              <a:t> and addition of efficiency relative to pond / catchment ratio</a:t>
            </a:r>
          </a:p>
          <a:p>
            <a:endParaRPr lang="en-US" sz="1500" dirty="0"/>
          </a:p>
          <a:p>
            <a:r>
              <a:rPr lang="en-US" sz="1500" dirty="0"/>
              <a:t>Brought to the ponds volume </a:t>
            </a:r>
            <a:r>
              <a:rPr lang="en-US" sz="1500" dirty="0">
                <a:sym typeface="Wingdings" panose="05000000000000000000" pitchFamily="2" charset="2"/>
              </a:rPr>
              <a:t> dissipation of 10</a:t>
            </a:r>
            <a:r>
              <a:rPr lang="en-US" sz="1500" dirty="0"/>
              <a:t> g.m</a:t>
            </a:r>
            <a:r>
              <a:rPr lang="en-US" sz="1500" baseline="30000" dirty="0"/>
              <a:t>-3</a:t>
            </a:r>
            <a:r>
              <a:rPr lang="en-US" sz="1500" dirty="0"/>
              <a:t>.yr</a:t>
            </a:r>
            <a:r>
              <a:rPr lang="en-US" sz="1500" baseline="30000" dirty="0"/>
              <a:t>-1</a:t>
            </a:r>
            <a:r>
              <a:rPr lang="en-US" sz="1500" dirty="0"/>
              <a:t> for </a:t>
            </a:r>
            <a:r>
              <a:rPr lang="en-US" sz="1500" dirty="0" err="1"/>
              <a:t>aclonifen</a:t>
            </a:r>
            <a:r>
              <a:rPr lang="en-US" sz="1500" dirty="0"/>
              <a:t> and 3.1 g.m</a:t>
            </a:r>
            <a:r>
              <a:rPr lang="en-US" sz="1500" baseline="30000" dirty="0"/>
              <a:t>-3</a:t>
            </a:r>
            <a:r>
              <a:rPr lang="en-US" sz="1500" dirty="0"/>
              <a:t>.yr</a:t>
            </a:r>
            <a:r>
              <a:rPr lang="en-US" sz="1500" baseline="30000" dirty="0"/>
              <a:t>-1</a:t>
            </a:r>
            <a:r>
              <a:rPr lang="en-US" sz="1500" dirty="0"/>
              <a:t> for s-</a:t>
            </a:r>
            <a:r>
              <a:rPr lang="en-US" sz="1500" dirty="0" err="1"/>
              <a:t>metolachlor</a:t>
            </a:r>
            <a:endParaRPr lang="en-US" sz="1500" b="1" dirty="0"/>
          </a:p>
          <a:p>
            <a:endParaRPr lang="en-US" sz="1500" dirty="0"/>
          </a:p>
          <a:p>
            <a:r>
              <a:rPr lang="en-US" sz="1500" dirty="0"/>
              <a:t>Dissipation processes mostly sediment-related</a:t>
            </a:r>
          </a:p>
          <a:p>
            <a:endParaRPr lang="en-US" sz="1500" dirty="0"/>
          </a:p>
          <a:p>
            <a:r>
              <a:rPr lang="en-US" sz="1500" dirty="0"/>
              <a:t>Major processes = burial and degradation in the sediment layer</a:t>
            </a:r>
            <a:endParaRPr lang="fr-FR" sz="1500" dirty="0"/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78A40AE8-ECEB-49AF-ABE2-97198342B8A4}"/>
              </a:ext>
            </a:extLst>
          </p:cNvPr>
          <p:cNvSpPr txBox="1"/>
          <p:nvPr/>
        </p:nvSpPr>
        <p:spPr>
          <a:xfrm>
            <a:off x="6669443" y="38888"/>
            <a:ext cx="14290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Joffre et al. (2024)</a:t>
            </a:r>
            <a:endParaRPr lang="fr-FR" sz="1200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1800" dirty="0" err="1"/>
              <a:t>Modelling</a:t>
            </a:r>
            <a:r>
              <a:rPr lang="fr-FR" sz="1800" dirty="0"/>
              <a:t> </a:t>
            </a:r>
            <a:r>
              <a:rPr lang="fr-FR" sz="1800" dirty="0" err="1"/>
              <a:t>connectivity</a:t>
            </a:r>
            <a:r>
              <a:rPr lang="fr-FR" sz="1800" dirty="0"/>
              <a:t> of </a:t>
            </a:r>
            <a:r>
              <a:rPr lang="fr-FR" sz="1800" dirty="0" err="1"/>
              <a:t>catchment</a:t>
            </a:r>
            <a:r>
              <a:rPr lang="fr-FR" sz="1800" dirty="0"/>
              <a:t> – pond: cumulative impact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729148" y="4307335"/>
            <a:ext cx="4092018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dirty="0"/>
              <a:t>NOT A WARRANTY of 100% </a:t>
            </a:r>
            <a:r>
              <a:rPr lang="fr-FR" dirty="0" err="1"/>
              <a:t>removal</a:t>
            </a:r>
            <a:r>
              <a:rPr lang="fr-FR" dirty="0"/>
              <a:t>!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6989C962-A3B0-4A0B-924C-F0E6C83D374F}"/>
              </a:ext>
            </a:extLst>
          </p:cNvPr>
          <p:cNvSpPr/>
          <p:nvPr/>
        </p:nvSpPr>
        <p:spPr>
          <a:xfrm>
            <a:off x="746494" y="3738223"/>
            <a:ext cx="977519" cy="5557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F52768D3-7C09-4A53-A55C-CCF3FF66DD5D}"/>
              </a:ext>
            </a:extLst>
          </p:cNvPr>
          <p:cNvSpPr/>
          <p:nvPr/>
        </p:nvSpPr>
        <p:spPr>
          <a:xfrm>
            <a:off x="3857570" y="3714094"/>
            <a:ext cx="977519" cy="5557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358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/>
              <a:t>P </a:t>
            </a:r>
            <a:fld id="{733122C9-A0B9-462F-8757-0847AD287B63}" type="slidenum">
              <a:rPr lang="fr-FR" smtClean="0"/>
              <a:pPr/>
              <a:t>22</a:t>
            </a:fld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PESTIPOND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4"/>
          </p:nvPr>
        </p:nvSpPr>
        <p:spPr>
          <a:xfrm>
            <a:off x="771278" y="1074738"/>
            <a:ext cx="8372722" cy="3427413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sz="2000" dirty="0"/>
              <a:t>Ponds are efficient to </a:t>
            </a:r>
            <a:r>
              <a:rPr lang="fr-FR" sz="2000" dirty="0" err="1"/>
              <a:t>dissipate</a:t>
            </a:r>
            <a:r>
              <a:rPr lang="fr-FR" sz="2000" dirty="0"/>
              <a:t> pesticides but not </a:t>
            </a:r>
            <a:r>
              <a:rPr lang="fr-FR" sz="2000" dirty="0" err="1"/>
              <a:t>eliminate</a:t>
            </a:r>
            <a:r>
              <a:rPr lang="fr-FR" sz="2000" dirty="0"/>
              <a:t> </a:t>
            </a:r>
            <a:r>
              <a:rPr lang="fr-FR" sz="2000" dirty="0" err="1"/>
              <a:t>them</a:t>
            </a:r>
            <a:endParaRPr lang="fr-FR" sz="2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sz="2000" dirty="0"/>
              <a:t>Importance of </a:t>
            </a:r>
            <a:r>
              <a:rPr lang="fr-FR" sz="2000" dirty="0" err="1"/>
              <a:t>particulate</a:t>
            </a:r>
            <a:r>
              <a:rPr lang="fr-FR" sz="2000" dirty="0"/>
              <a:t> phase and </a:t>
            </a:r>
            <a:r>
              <a:rPr lang="fr-FR" sz="2000" dirty="0" err="1"/>
              <a:t>substrate</a:t>
            </a:r>
            <a:r>
              <a:rPr lang="fr-FR" sz="2000" dirty="0"/>
              <a:t> interface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sz="2000" dirty="0"/>
              <a:t>Ponds </a:t>
            </a:r>
            <a:r>
              <a:rPr lang="fr-FR" sz="2000" dirty="0" err="1"/>
              <a:t>trap</a:t>
            </a:r>
            <a:r>
              <a:rPr lang="fr-FR" sz="2000" dirty="0"/>
              <a:t> more pesticides </a:t>
            </a:r>
            <a:r>
              <a:rPr lang="fr-FR" sz="2000" dirty="0" err="1"/>
              <a:t>than</a:t>
            </a:r>
            <a:r>
              <a:rPr lang="fr-FR" sz="2000" dirty="0"/>
              <a:t> </a:t>
            </a:r>
            <a:r>
              <a:rPr lang="fr-FR" sz="2000" dirty="0" err="1"/>
              <a:t>degradate</a:t>
            </a:r>
            <a:r>
              <a:rPr lang="fr-FR" sz="2000" dirty="0"/>
              <a:t> </a:t>
            </a:r>
            <a:r>
              <a:rPr lang="fr-FR" sz="2000" dirty="0" err="1"/>
              <a:t>them</a:t>
            </a:r>
            <a:r>
              <a:rPr lang="fr-FR" sz="2000" dirty="0"/>
              <a:t> </a:t>
            </a:r>
            <a:r>
              <a:rPr lang="fr-FR" sz="2000" dirty="0" err="1"/>
              <a:t>completely</a:t>
            </a:r>
            <a:endParaRPr lang="fr-FR" sz="2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sz="2000" dirty="0"/>
              <a:t>Ponds </a:t>
            </a:r>
            <a:r>
              <a:rPr lang="fr-FR" sz="2000" dirty="0" err="1"/>
              <a:t>play</a:t>
            </a:r>
            <a:r>
              <a:rPr lang="fr-FR" sz="2000" dirty="0"/>
              <a:t> the </a:t>
            </a:r>
            <a:r>
              <a:rPr lang="fr-FR" sz="2000" dirty="0" err="1"/>
              <a:t>role</a:t>
            </a:r>
            <a:r>
              <a:rPr lang="fr-FR" sz="2000" dirty="0"/>
              <a:t> of </a:t>
            </a:r>
            <a:r>
              <a:rPr lang="fr-FR" sz="2000" dirty="0" err="1"/>
              <a:t>buffering</a:t>
            </a:r>
            <a:r>
              <a:rPr lang="fr-FR" sz="2000" dirty="0"/>
              <a:t> pesticide pollution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sz="2000" dirty="0" err="1"/>
              <a:t>Metabolites</a:t>
            </a:r>
            <a:r>
              <a:rPr lang="fr-FR" sz="2000" dirty="0"/>
              <a:t> </a:t>
            </a:r>
            <a:r>
              <a:rPr lang="fr-FR" sz="2000" dirty="0" err="1"/>
              <a:t>will</a:t>
            </a:r>
            <a:r>
              <a:rPr lang="fr-FR" sz="2000" dirty="0"/>
              <a:t> </a:t>
            </a:r>
            <a:r>
              <a:rPr lang="fr-FR" sz="2000" dirty="0" err="1"/>
              <a:t>be</a:t>
            </a:r>
            <a:r>
              <a:rPr lang="fr-FR" sz="2000" dirty="0"/>
              <a:t> the </a:t>
            </a:r>
            <a:r>
              <a:rPr lang="fr-FR" sz="2000" dirty="0" err="1"/>
              <a:t>next</a:t>
            </a:r>
            <a:r>
              <a:rPr lang="fr-FR" sz="2000" dirty="0"/>
              <a:t> issue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sz="2000" dirty="0" err="1"/>
              <a:t>Biodiversity</a:t>
            </a:r>
            <a:r>
              <a:rPr lang="fr-FR" sz="2000" dirty="0"/>
              <a:t> exposition as </a:t>
            </a:r>
            <a:r>
              <a:rPr lang="fr-FR" sz="2000" dirty="0" err="1"/>
              <a:t>well</a:t>
            </a:r>
            <a:r>
              <a:rPr lang="fr-FR" sz="2000" dirty="0"/>
              <a:t>: </a:t>
            </a:r>
            <a:r>
              <a:rPr lang="fr-FR" sz="2000" dirty="0" err="1"/>
              <a:t>Synbiotox</a:t>
            </a:r>
            <a:r>
              <a:rPr lang="fr-FR" sz="2000" dirty="0"/>
              <a:t> </a:t>
            </a:r>
            <a:r>
              <a:rPr lang="fr-FR" sz="2000" dirty="0" err="1"/>
              <a:t>project</a:t>
            </a:r>
            <a:endParaRPr lang="fr-FR" sz="2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sz="2000" dirty="0" err="1"/>
              <a:t>Ecological</a:t>
            </a:r>
            <a:r>
              <a:rPr lang="fr-FR" sz="2000" dirty="0"/>
              <a:t> </a:t>
            </a:r>
            <a:r>
              <a:rPr lang="fr-FR" sz="2000" dirty="0" err="1"/>
              <a:t>trajectory</a:t>
            </a:r>
            <a:endParaRPr lang="fr-FR" sz="2000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8834" y="4027684"/>
            <a:ext cx="883941" cy="88394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8020A26-B2F5-49FE-AA23-CE498AA240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135" t="12469" r="5240" b="20895"/>
          <a:stretch/>
        </p:blipFill>
        <p:spPr>
          <a:xfrm>
            <a:off x="7264800" y="3105207"/>
            <a:ext cx="1636312" cy="972451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8011DC50-269D-42F4-8118-5FD0FCDBDA15}"/>
              </a:ext>
            </a:extLst>
          </p:cNvPr>
          <p:cNvSpPr txBox="1"/>
          <p:nvPr/>
        </p:nvSpPr>
        <p:spPr>
          <a:xfrm>
            <a:off x="7336800" y="4134873"/>
            <a:ext cx="130035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dirty="0"/>
              <a:t>Thèse A. Michel 2025</a:t>
            </a:r>
          </a:p>
        </p:txBody>
      </p:sp>
    </p:spTree>
    <p:extLst>
      <p:ext uri="{BB962C8B-B14F-4D97-AF65-F5344CB8AC3E}">
        <p14:creationId xmlns:p14="http://schemas.microsoft.com/office/powerpoint/2010/main" val="37570002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/>
              <a:t>P </a:t>
            </a:r>
            <a:fld id="{733122C9-A0B9-462F-8757-0847AD287B63}" type="slidenum">
              <a:rPr lang="fr-FR" smtClean="0"/>
              <a:pPr/>
              <a:t>23</a:t>
            </a:fld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963769" y="126988"/>
            <a:ext cx="4591771" cy="523926"/>
          </a:xfrm>
        </p:spPr>
        <p:txBody>
          <a:bodyPr/>
          <a:lstStyle/>
          <a:p>
            <a:r>
              <a:rPr lang="fr-FR" dirty="0"/>
              <a:t>PESTIPOND publications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242888" y="650914"/>
            <a:ext cx="8413897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/>
              <a:t>- Bahi, A., Sauvage, S., Payraudeau, S. and Tournebize, J. (2023) PESTIPOND: A descriptive model of pesticide fate in </a:t>
            </a:r>
            <a:r>
              <a:rPr lang="fr-FR" sz="900" dirty="0" err="1"/>
              <a:t>artificial</a:t>
            </a:r>
            <a:r>
              <a:rPr lang="fr-FR" sz="900" dirty="0"/>
              <a:t> ponds: I. Model </a:t>
            </a:r>
            <a:r>
              <a:rPr lang="fr-FR" sz="900" dirty="0" err="1"/>
              <a:t>development</a:t>
            </a:r>
            <a:r>
              <a:rPr lang="fr-FR" sz="900" dirty="0"/>
              <a:t>. </a:t>
            </a:r>
            <a:r>
              <a:rPr lang="fr-FR" sz="900" dirty="0" err="1"/>
              <a:t>Ecological</a:t>
            </a:r>
            <a:r>
              <a:rPr lang="fr-FR" sz="900" dirty="0"/>
              <a:t> </a:t>
            </a:r>
            <a:r>
              <a:rPr lang="fr-FR" sz="900" dirty="0" err="1"/>
              <a:t>Modelling</a:t>
            </a:r>
            <a:r>
              <a:rPr lang="fr-FR" sz="900" dirty="0"/>
              <a:t> 485, 110453.</a:t>
            </a:r>
          </a:p>
          <a:p>
            <a:r>
              <a:rPr lang="en-US" sz="900" dirty="0"/>
              <a:t>- Bahi, A., Sauvage, S., Payraudeau, S. and Tournebize, J. (2023) PESTIPOND: A descriptive model of pesticide fate in artificial ponds: II. Model application and evaluation. Ecological Modelling 484, 110472.</a:t>
            </a:r>
            <a:endParaRPr lang="fr-FR" sz="900" dirty="0"/>
          </a:p>
          <a:p>
            <a:r>
              <a:rPr lang="fr-FR" sz="900" dirty="0"/>
              <a:t>- Bahi A., Sauvage S., Payraudeau S., Imfeld G., </a:t>
            </a:r>
            <a:r>
              <a:rPr lang="fr-FR" sz="900" dirty="0" err="1"/>
              <a:t>Sánchez-Pérez</a:t>
            </a:r>
            <a:r>
              <a:rPr lang="fr-FR" sz="900" dirty="0"/>
              <a:t> J-M., Chaumet B., Tournebize J. (2023). </a:t>
            </a:r>
            <a:r>
              <a:rPr lang="fr-FR" sz="900" dirty="0" err="1"/>
              <a:t>Process</a:t>
            </a:r>
            <a:r>
              <a:rPr lang="fr-FR" sz="900" dirty="0"/>
              <a:t> formulations and </a:t>
            </a:r>
            <a:r>
              <a:rPr lang="fr-FR" sz="900" dirty="0" err="1"/>
              <a:t>controlling</a:t>
            </a:r>
            <a:r>
              <a:rPr lang="fr-FR" sz="900" dirty="0"/>
              <a:t> </a:t>
            </a:r>
            <a:r>
              <a:rPr lang="fr-FR" sz="900" dirty="0" err="1"/>
              <a:t>factors</a:t>
            </a:r>
            <a:r>
              <a:rPr lang="fr-FR" sz="900" dirty="0"/>
              <a:t> of pesticide dissipation in </a:t>
            </a:r>
            <a:r>
              <a:rPr lang="fr-FR" sz="900" dirty="0" err="1"/>
              <a:t>artificial</a:t>
            </a:r>
            <a:r>
              <a:rPr lang="fr-FR" sz="900" dirty="0"/>
              <a:t> ponds: A </a:t>
            </a:r>
            <a:r>
              <a:rPr lang="fr-FR" sz="900" dirty="0" err="1"/>
              <a:t>critical</a:t>
            </a:r>
            <a:r>
              <a:rPr lang="fr-FR" sz="900" dirty="0"/>
              <a:t> </a:t>
            </a:r>
            <a:r>
              <a:rPr lang="fr-FR" sz="900" dirty="0" err="1"/>
              <a:t>review</a:t>
            </a:r>
            <a:r>
              <a:rPr lang="fr-FR" sz="900" dirty="0"/>
              <a:t>. </a:t>
            </a:r>
            <a:r>
              <a:rPr lang="fr-FR" sz="900" dirty="0" err="1"/>
              <a:t>Ecological</a:t>
            </a:r>
            <a:r>
              <a:rPr lang="fr-FR" sz="900" dirty="0"/>
              <a:t> Engineering 186, 106820. </a:t>
            </a:r>
            <a:r>
              <a:rPr lang="fr-FR" sz="900" u="sng" dirty="0">
                <a:hlinkClick r:id="rId2"/>
              </a:rPr>
              <a:t>https://doi.org/10.1016/j.ecoleng.2022.106820</a:t>
            </a:r>
            <a:endParaRPr lang="fr-FR" sz="900" dirty="0"/>
          </a:p>
          <a:p>
            <a:r>
              <a:rPr lang="fr-FR" sz="900" dirty="0"/>
              <a:t>- Gilevska T., Masbou J., </a:t>
            </a:r>
            <a:r>
              <a:rPr lang="fr-FR" sz="900" dirty="0" err="1"/>
              <a:t>Baumelin</a:t>
            </a:r>
            <a:r>
              <a:rPr lang="fr-FR" sz="900" dirty="0"/>
              <a:t> B., Chaumet B., Chaumont C., Payraudeau S., </a:t>
            </a:r>
            <a:r>
              <a:rPr lang="fr-FR" sz="900" dirty="0" err="1"/>
              <a:t>Tounebize</a:t>
            </a:r>
            <a:r>
              <a:rPr lang="fr-FR" sz="900" dirty="0"/>
              <a:t> J., Probst A., Probst J.-L., Imfeld G. (2022). Do pesticides </a:t>
            </a:r>
            <a:r>
              <a:rPr lang="fr-FR" sz="900" dirty="0" err="1"/>
              <a:t>degrade</a:t>
            </a:r>
            <a:r>
              <a:rPr lang="fr-FR" sz="900" dirty="0"/>
              <a:t> in surface water </a:t>
            </a:r>
            <a:r>
              <a:rPr lang="fr-FR" sz="900" dirty="0" err="1"/>
              <a:t>receiving</a:t>
            </a:r>
            <a:r>
              <a:rPr lang="fr-FR" sz="900" dirty="0"/>
              <a:t> </a:t>
            </a:r>
            <a:r>
              <a:rPr lang="fr-FR" sz="900" dirty="0" err="1"/>
              <a:t>runoff</a:t>
            </a:r>
            <a:r>
              <a:rPr lang="fr-FR" sz="900" dirty="0"/>
              <a:t> </a:t>
            </a:r>
            <a:r>
              <a:rPr lang="fr-FR" sz="900" dirty="0" err="1"/>
              <a:t>from</a:t>
            </a:r>
            <a:r>
              <a:rPr lang="fr-FR" sz="900" dirty="0"/>
              <a:t> agricultural </a:t>
            </a:r>
            <a:r>
              <a:rPr lang="fr-FR" sz="900" dirty="0" err="1"/>
              <a:t>catchments</a:t>
            </a:r>
            <a:r>
              <a:rPr lang="fr-FR" sz="900" dirty="0"/>
              <a:t>? </a:t>
            </a:r>
            <a:r>
              <a:rPr lang="fr-FR" sz="900" dirty="0" err="1"/>
              <a:t>Combining</a:t>
            </a:r>
            <a:r>
              <a:rPr lang="fr-FR" sz="900" dirty="0"/>
              <a:t> passive samplers (POCIS) and compound-</a:t>
            </a:r>
            <a:r>
              <a:rPr lang="fr-FR" sz="900" dirty="0" err="1"/>
              <a:t>specific</a:t>
            </a:r>
            <a:r>
              <a:rPr lang="fr-FR" sz="900" dirty="0"/>
              <a:t> isotope </a:t>
            </a:r>
            <a:r>
              <a:rPr lang="fr-FR" sz="900" dirty="0" err="1"/>
              <a:t>analysis</a:t>
            </a:r>
            <a:r>
              <a:rPr lang="fr-FR" sz="900" dirty="0"/>
              <a:t>. Science of the Total </a:t>
            </a:r>
            <a:r>
              <a:rPr lang="fr-FR" sz="900" dirty="0" err="1"/>
              <a:t>Environmen</a:t>
            </a:r>
            <a:r>
              <a:rPr lang="fr-FR" sz="900" dirty="0"/>
              <a:t>, 156735. </a:t>
            </a:r>
          </a:p>
          <a:p>
            <a:r>
              <a:rPr lang="fr-FR" sz="900" dirty="0"/>
              <a:t>- Imfeld G., Payraudeau S., Tournebize J., Sauvage S., Macary F., Chaumont C., Probst A., </a:t>
            </a:r>
            <a:r>
              <a:rPr lang="fr-FR" sz="900" dirty="0" err="1"/>
              <a:t>Sanchez-Pérez</a:t>
            </a:r>
            <a:r>
              <a:rPr lang="fr-FR" sz="900" dirty="0"/>
              <a:t> J-M., Bahi A., Chaumet B., Gilevska T., Alexandre H., Probst J-L. (2021). The </a:t>
            </a:r>
            <a:r>
              <a:rPr lang="fr-FR" sz="900" dirty="0" err="1"/>
              <a:t>Role</a:t>
            </a:r>
            <a:r>
              <a:rPr lang="fr-FR" sz="900" dirty="0"/>
              <a:t> of Ponds in Pesticide Dissipation at the Agricultural </a:t>
            </a:r>
            <a:r>
              <a:rPr lang="fr-FR" sz="900" dirty="0" err="1"/>
              <a:t>Catchment</a:t>
            </a:r>
            <a:r>
              <a:rPr lang="fr-FR" sz="900" dirty="0"/>
              <a:t> </a:t>
            </a:r>
            <a:r>
              <a:rPr lang="fr-FR" sz="900" dirty="0" err="1"/>
              <a:t>Scale</a:t>
            </a:r>
            <a:r>
              <a:rPr lang="fr-FR" sz="900" dirty="0"/>
              <a:t>: A Critical </a:t>
            </a:r>
            <a:r>
              <a:rPr lang="fr-FR" sz="900" dirty="0" err="1"/>
              <a:t>Review</a:t>
            </a:r>
            <a:r>
              <a:rPr lang="fr-FR" sz="900" dirty="0"/>
              <a:t>. Water 13 (9), 1202. </a:t>
            </a:r>
            <a:r>
              <a:rPr lang="fr-FR" sz="900" u="sng" dirty="0">
                <a:hlinkClick r:id="rId3"/>
              </a:rPr>
              <a:t>https://doi.org/10.3390/w13091202</a:t>
            </a:r>
            <a:endParaRPr lang="fr-FR" sz="900" dirty="0"/>
          </a:p>
          <a:p>
            <a:r>
              <a:rPr lang="fr-FR" sz="900" dirty="0"/>
              <a:t>- Joffre M., Sauvage S., Macary F., Bahi A., Tournebize J., Probst A., Payandi-Rolland D., </a:t>
            </a:r>
            <a:r>
              <a:rPr lang="fr-FR" sz="900" dirty="0" err="1"/>
              <a:t>Sanchez-Pérez</a:t>
            </a:r>
            <a:r>
              <a:rPr lang="fr-FR" sz="900" dirty="0"/>
              <a:t> J-M (2023) The </a:t>
            </a:r>
            <a:r>
              <a:rPr lang="fr-FR" sz="900" dirty="0" err="1"/>
              <a:t>role</a:t>
            </a:r>
            <a:r>
              <a:rPr lang="fr-FR" sz="900" dirty="0"/>
              <a:t> of ponds in pesticide dissipation at the </a:t>
            </a:r>
            <a:r>
              <a:rPr lang="fr-FR" sz="900" dirty="0" err="1"/>
              <a:t>catchment</a:t>
            </a:r>
            <a:r>
              <a:rPr lang="fr-FR" sz="900" dirty="0"/>
              <a:t> </a:t>
            </a:r>
            <a:r>
              <a:rPr lang="fr-FR" sz="900" dirty="0" err="1"/>
              <a:t>scale</a:t>
            </a:r>
            <a:r>
              <a:rPr lang="fr-FR" sz="900" dirty="0"/>
              <a:t>: the case of the Save agricultural </a:t>
            </a:r>
            <a:r>
              <a:rPr lang="fr-FR" sz="900" dirty="0" err="1"/>
              <a:t>catchment</a:t>
            </a:r>
            <a:r>
              <a:rPr lang="fr-FR" sz="900" dirty="0"/>
              <a:t> (</a:t>
            </a:r>
            <a:r>
              <a:rPr lang="fr-FR" sz="900" dirty="0" err="1"/>
              <a:t>Southwestern</a:t>
            </a:r>
            <a:r>
              <a:rPr lang="fr-FR" sz="900" dirty="0"/>
              <a:t> France). https://doi.org/10.1016/j.scitotenv.2024.173131</a:t>
            </a:r>
          </a:p>
          <a:p>
            <a:r>
              <a:rPr lang="fr-FR" sz="900" dirty="0"/>
              <a:t>- Chaumet B., Probst J.L., Eon P., </a:t>
            </a:r>
            <a:r>
              <a:rPr lang="fr-FR" sz="900" dirty="0" err="1"/>
              <a:t>Camboulive</a:t>
            </a:r>
            <a:r>
              <a:rPr lang="fr-FR" sz="900" dirty="0"/>
              <a:t> T., </a:t>
            </a:r>
            <a:r>
              <a:rPr lang="fr-FR" sz="900" dirty="0" err="1"/>
              <a:t>Riboul</a:t>
            </a:r>
            <a:r>
              <a:rPr lang="fr-FR" sz="900" dirty="0"/>
              <a:t> D., Payre-Suc V., </a:t>
            </a:r>
            <a:r>
              <a:rPr lang="fr-FR" sz="900" dirty="0" err="1"/>
              <a:t>Granouillac</a:t>
            </a:r>
            <a:r>
              <a:rPr lang="fr-FR" sz="900" dirty="0"/>
              <a:t> F., Probst A. (2021). </a:t>
            </a:r>
            <a:r>
              <a:rPr lang="fr-FR" sz="900" dirty="0" err="1"/>
              <a:t>Role</a:t>
            </a:r>
            <a:r>
              <a:rPr lang="fr-FR" sz="900" dirty="0"/>
              <a:t> of pond </a:t>
            </a:r>
            <a:r>
              <a:rPr lang="fr-FR" sz="900" dirty="0" err="1"/>
              <a:t>sediments</a:t>
            </a:r>
            <a:r>
              <a:rPr lang="fr-FR" sz="900" dirty="0"/>
              <a:t> for </a:t>
            </a:r>
            <a:r>
              <a:rPr lang="fr-FR" sz="900" dirty="0" err="1"/>
              <a:t>trapping</a:t>
            </a:r>
            <a:r>
              <a:rPr lang="fr-FR" sz="900" dirty="0"/>
              <a:t> pesticides in an agricultural </a:t>
            </a:r>
            <a:r>
              <a:rPr lang="fr-FR" sz="900" dirty="0" err="1"/>
              <a:t>catchment</a:t>
            </a:r>
            <a:r>
              <a:rPr lang="fr-FR" sz="900" dirty="0"/>
              <a:t> (</a:t>
            </a:r>
            <a:r>
              <a:rPr lang="fr-FR" sz="900" dirty="0" err="1"/>
              <a:t>Auradé</a:t>
            </a:r>
            <a:r>
              <a:rPr lang="fr-FR" sz="900" dirty="0"/>
              <a:t>, SW France): distribution and </a:t>
            </a:r>
            <a:r>
              <a:rPr lang="fr-FR" sz="900" dirty="0" err="1"/>
              <a:t>controlling</a:t>
            </a:r>
            <a:r>
              <a:rPr lang="fr-FR" sz="900" dirty="0"/>
              <a:t> </a:t>
            </a:r>
            <a:r>
              <a:rPr lang="fr-FR" sz="900" dirty="0" err="1"/>
              <a:t>factors</a:t>
            </a:r>
            <a:r>
              <a:rPr lang="fr-FR" sz="900" dirty="0"/>
              <a:t>. Water, 13, 1734. https://doi.org/10.3390/w13131734</a:t>
            </a:r>
          </a:p>
          <a:p>
            <a:r>
              <a:rPr lang="fr-FR" sz="900" dirty="0"/>
              <a:t>- Chaumet B., Probst J.L., Payre-Suc V., </a:t>
            </a:r>
            <a:r>
              <a:rPr lang="fr-FR" sz="900" dirty="0" err="1"/>
              <a:t>Granouillac</a:t>
            </a:r>
            <a:r>
              <a:rPr lang="fr-FR" sz="900" dirty="0"/>
              <a:t> F., </a:t>
            </a:r>
            <a:r>
              <a:rPr lang="fr-FR" sz="900" dirty="0" err="1"/>
              <a:t>Riboul</a:t>
            </a:r>
            <a:r>
              <a:rPr lang="fr-FR" sz="900" dirty="0"/>
              <a:t> D., Probst A. (2022). Pond mitigation in </a:t>
            </a:r>
            <a:r>
              <a:rPr lang="fr-FR" sz="900" dirty="0" err="1"/>
              <a:t>dissolved</a:t>
            </a:r>
            <a:r>
              <a:rPr lang="fr-FR" sz="900" dirty="0"/>
              <a:t> and </a:t>
            </a:r>
            <a:r>
              <a:rPr lang="fr-FR" sz="900" dirty="0" err="1"/>
              <a:t>particulate</a:t>
            </a:r>
            <a:r>
              <a:rPr lang="fr-FR" sz="900" dirty="0"/>
              <a:t> pesticide </a:t>
            </a:r>
            <a:r>
              <a:rPr lang="fr-FR" sz="900" dirty="0" err="1"/>
              <a:t>transfers</a:t>
            </a:r>
            <a:r>
              <a:rPr lang="fr-FR" sz="900" dirty="0"/>
              <a:t>: influence of </a:t>
            </a:r>
            <a:r>
              <a:rPr lang="fr-FR" sz="900" dirty="0" err="1"/>
              <a:t>storm</a:t>
            </a:r>
            <a:r>
              <a:rPr lang="fr-FR" sz="900" dirty="0"/>
              <a:t> </a:t>
            </a:r>
            <a:r>
              <a:rPr lang="fr-FR" sz="900" dirty="0" err="1"/>
              <a:t>events</a:t>
            </a:r>
            <a:r>
              <a:rPr lang="fr-FR" sz="900" dirty="0"/>
              <a:t> and </a:t>
            </a:r>
            <a:r>
              <a:rPr lang="fr-FR" sz="900" dirty="0" err="1"/>
              <a:t>seasonality</a:t>
            </a:r>
            <a:r>
              <a:rPr lang="fr-FR" sz="900" dirty="0"/>
              <a:t> (</a:t>
            </a:r>
            <a:r>
              <a:rPr lang="fr-FR" sz="900" dirty="0" err="1"/>
              <a:t>Auradé</a:t>
            </a:r>
            <a:r>
              <a:rPr lang="fr-FR" sz="900" dirty="0"/>
              <a:t> agricultural </a:t>
            </a:r>
            <a:r>
              <a:rPr lang="fr-FR" sz="900" dirty="0" err="1"/>
              <a:t>catchment</a:t>
            </a:r>
            <a:r>
              <a:rPr lang="fr-FR" sz="900" dirty="0"/>
              <a:t>, SW-France). J. of </a:t>
            </a:r>
            <a:r>
              <a:rPr lang="fr-FR" sz="900" dirty="0" err="1"/>
              <a:t>Environmental</a:t>
            </a:r>
            <a:r>
              <a:rPr lang="fr-FR" sz="900" dirty="0"/>
              <a:t> Management, 320, 115911, https://doi.org/10.1016/j.jenvman.2022.115911</a:t>
            </a:r>
          </a:p>
          <a:p>
            <a:r>
              <a:rPr lang="fr-FR" sz="900" dirty="0"/>
              <a:t>- Chaumet B., Probst J.L., Eon P., Payre-Suc V., </a:t>
            </a:r>
            <a:r>
              <a:rPr lang="fr-FR" sz="900" dirty="0" err="1"/>
              <a:t>Granouillac</a:t>
            </a:r>
            <a:r>
              <a:rPr lang="fr-FR" sz="900" dirty="0"/>
              <a:t> F., </a:t>
            </a:r>
            <a:r>
              <a:rPr lang="fr-FR" sz="900" dirty="0" err="1"/>
              <a:t>Camboulive</a:t>
            </a:r>
            <a:r>
              <a:rPr lang="fr-FR" sz="900" dirty="0"/>
              <a:t> T., </a:t>
            </a:r>
            <a:r>
              <a:rPr lang="fr-FR" sz="900" dirty="0" err="1"/>
              <a:t>Riboul</a:t>
            </a:r>
            <a:r>
              <a:rPr lang="fr-FR" sz="900" dirty="0"/>
              <a:t> D., </a:t>
            </a:r>
            <a:r>
              <a:rPr lang="fr-FR" sz="900" dirty="0" err="1"/>
              <a:t>Pautot</a:t>
            </a:r>
            <a:r>
              <a:rPr lang="fr-FR" sz="900" dirty="0"/>
              <a:t> C., </a:t>
            </a:r>
            <a:r>
              <a:rPr lang="fr-FR" sz="900" dirty="0" err="1"/>
              <a:t>Tavella</a:t>
            </a:r>
            <a:r>
              <a:rPr lang="fr-FR" sz="900" dirty="0"/>
              <a:t> M.J., </a:t>
            </a:r>
            <a:r>
              <a:rPr lang="fr-FR" sz="900" dirty="0" err="1"/>
              <a:t>Trochon</a:t>
            </a:r>
            <a:r>
              <a:rPr lang="fr-FR" sz="900" dirty="0"/>
              <a:t> B., Probst A. (2022). Pesticide distribution in pond </a:t>
            </a:r>
            <a:r>
              <a:rPr lang="fr-FR" sz="900" dirty="0" err="1"/>
              <a:t>sediments</a:t>
            </a:r>
            <a:r>
              <a:rPr lang="fr-FR" sz="900" dirty="0"/>
              <a:t> </a:t>
            </a:r>
            <a:r>
              <a:rPr lang="fr-FR" sz="900" dirty="0" err="1"/>
              <a:t>from</a:t>
            </a:r>
            <a:r>
              <a:rPr lang="fr-FR" sz="900" dirty="0"/>
              <a:t> an agricultural </a:t>
            </a:r>
            <a:r>
              <a:rPr lang="fr-FR" sz="900" dirty="0" err="1"/>
              <a:t>catchment</a:t>
            </a:r>
            <a:r>
              <a:rPr lang="fr-FR" sz="900" dirty="0"/>
              <a:t> (</a:t>
            </a:r>
            <a:r>
              <a:rPr lang="fr-FR" sz="900" dirty="0" err="1"/>
              <a:t>Auradé</a:t>
            </a:r>
            <a:r>
              <a:rPr lang="fr-FR" sz="900" dirty="0"/>
              <a:t>, SW France). Environ. </a:t>
            </a:r>
            <a:r>
              <a:rPr lang="fr-FR" sz="900" dirty="0" err="1"/>
              <a:t>Sci</a:t>
            </a:r>
            <a:r>
              <a:rPr lang="fr-FR" sz="900" dirty="0"/>
              <a:t>. Proc., 3, x. https://doi.org/10.3390/xxxxx</a:t>
            </a:r>
          </a:p>
          <a:p>
            <a:r>
              <a:rPr lang="fr-FR" sz="900" dirty="0"/>
              <a:t>- Drouin G., Droz B., </a:t>
            </a:r>
            <a:r>
              <a:rPr lang="fr-FR" sz="900" dirty="0" err="1"/>
              <a:t>Leresche</a:t>
            </a:r>
            <a:r>
              <a:rPr lang="fr-FR" sz="900" dirty="0"/>
              <a:t> F., Payraudeau S., Masbou J., Imfeld G. (2021). Direct and indirect </a:t>
            </a:r>
            <a:r>
              <a:rPr lang="fr-FR" sz="900" dirty="0" err="1"/>
              <a:t>photodegradation</a:t>
            </a:r>
            <a:r>
              <a:rPr lang="fr-FR" sz="900" dirty="0"/>
              <a:t> of atrazine and S-</a:t>
            </a:r>
            <a:r>
              <a:rPr lang="fr-FR" sz="900" dirty="0" err="1"/>
              <a:t>metolachlor</a:t>
            </a:r>
            <a:r>
              <a:rPr lang="fr-FR" sz="900" dirty="0"/>
              <a:t> in </a:t>
            </a:r>
            <a:r>
              <a:rPr lang="fr-FR" sz="900" dirty="0" err="1"/>
              <a:t>agriculturally</a:t>
            </a:r>
            <a:r>
              <a:rPr lang="fr-FR" sz="900" dirty="0"/>
              <a:t> </a:t>
            </a:r>
            <a:r>
              <a:rPr lang="fr-FR" sz="900" dirty="0" err="1"/>
              <a:t>impacted</a:t>
            </a:r>
            <a:r>
              <a:rPr lang="fr-FR" sz="900" dirty="0"/>
              <a:t> surface water and </a:t>
            </a:r>
            <a:r>
              <a:rPr lang="fr-FR" sz="900" dirty="0" err="1"/>
              <a:t>associated</a:t>
            </a:r>
            <a:r>
              <a:rPr lang="fr-FR" sz="900" dirty="0"/>
              <a:t> C and N isotope </a:t>
            </a:r>
            <a:r>
              <a:rPr lang="fr-FR" sz="900" dirty="0" err="1"/>
              <a:t>fractionation</a:t>
            </a:r>
            <a:r>
              <a:rPr lang="fr-FR" sz="900" dirty="0"/>
              <a:t>. </a:t>
            </a:r>
            <a:r>
              <a:rPr lang="fr-FR" sz="900" dirty="0" err="1"/>
              <a:t>Environmental</a:t>
            </a:r>
            <a:r>
              <a:rPr lang="fr-FR" sz="900" dirty="0"/>
              <a:t> Science: </a:t>
            </a:r>
            <a:r>
              <a:rPr lang="fr-FR" sz="900" dirty="0" err="1"/>
              <a:t>Processes</a:t>
            </a:r>
            <a:r>
              <a:rPr lang="fr-FR" sz="900" dirty="0"/>
              <a:t> &amp; Impacts. 23 (11), 1791-1802.</a:t>
            </a:r>
          </a:p>
          <a:p>
            <a:r>
              <a:rPr lang="fr-FR" sz="900" dirty="0"/>
              <a:t>- Droz B., Drouin G., </a:t>
            </a:r>
            <a:r>
              <a:rPr lang="fr-FR" sz="900" dirty="0" err="1"/>
              <a:t>Maurer</a:t>
            </a:r>
            <a:r>
              <a:rPr lang="fr-FR" sz="900" dirty="0"/>
              <a:t> L., Villette C., Payraudeau S. Imfeld G. (2021). Phase Transfer and </a:t>
            </a:r>
            <a:r>
              <a:rPr lang="fr-FR" sz="900" dirty="0" err="1"/>
              <a:t>Biodegradation</a:t>
            </a:r>
            <a:r>
              <a:rPr lang="fr-FR" sz="900" dirty="0"/>
              <a:t> of Pesticides in Water-</a:t>
            </a:r>
            <a:r>
              <a:rPr lang="fr-FR" sz="900" dirty="0" err="1"/>
              <a:t>Sediment</a:t>
            </a:r>
            <a:r>
              <a:rPr lang="fr-FR" sz="900" dirty="0"/>
              <a:t> Systems </a:t>
            </a:r>
            <a:r>
              <a:rPr lang="fr-FR" sz="900" dirty="0" err="1"/>
              <a:t>Explored</a:t>
            </a:r>
            <a:r>
              <a:rPr lang="fr-FR" sz="900" dirty="0"/>
              <a:t> by Compound-</a:t>
            </a:r>
            <a:r>
              <a:rPr lang="fr-FR" sz="900" dirty="0" err="1"/>
              <a:t>Specific</a:t>
            </a:r>
            <a:r>
              <a:rPr lang="fr-FR" sz="900" dirty="0"/>
              <a:t> Isotope </a:t>
            </a:r>
            <a:r>
              <a:rPr lang="fr-FR" sz="900" dirty="0" err="1"/>
              <a:t>Analysis</a:t>
            </a:r>
            <a:r>
              <a:rPr lang="fr-FR" sz="900" dirty="0"/>
              <a:t> and </a:t>
            </a:r>
            <a:r>
              <a:rPr lang="fr-FR" sz="900" dirty="0" err="1"/>
              <a:t>Conceptual</a:t>
            </a:r>
            <a:r>
              <a:rPr lang="fr-FR" sz="900" dirty="0"/>
              <a:t> </a:t>
            </a:r>
            <a:r>
              <a:rPr lang="fr-FR" sz="900" dirty="0" err="1"/>
              <a:t>Modeling</a:t>
            </a:r>
            <a:r>
              <a:rPr lang="fr-FR" sz="900" dirty="0"/>
              <a:t>. </a:t>
            </a:r>
            <a:r>
              <a:rPr lang="fr-FR" sz="900" dirty="0" err="1"/>
              <a:t>Environmental</a:t>
            </a:r>
            <a:r>
              <a:rPr lang="fr-FR" sz="900" dirty="0"/>
              <a:t> Science &amp; </a:t>
            </a:r>
            <a:r>
              <a:rPr lang="fr-FR" sz="900" dirty="0" err="1"/>
              <a:t>Technology</a:t>
            </a:r>
            <a:r>
              <a:rPr lang="fr-FR" sz="900" dirty="0"/>
              <a:t>. doi.org/10.1021/acs.est.0c06283</a:t>
            </a:r>
          </a:p>
          <a:p>
            <a:pPr marL="171450" indent="-171450">
              <a:buFontTx/>
              <a:buChar char="-"/>
            </a:pPr>
            <a:r>
              <a:rPr lang="fr-FR" sz="900" dirty="0" err="1"/>
              <a:t>Gilevska</a:t>
            </a:r>
            <a:r>
              <a:rPr lang="fr-FR" sz="900" dirty="0"/>
              <a:t> T., Payraudeau S., Imfeld G. (2023). </a:t>
            </a:r>
            <a:r>
              <a:rPr lang="fr-FR" sz="900" dirty="0" err="1"/>
              <a:t>Evaluating</a:t>
            </a:r>
            <a:r>
              <a:rPr lang="fr-FR" sz="900" dirty="0"/>
              <a:t> pesticide </a:t>
            </a:r>
            <a:r>
              <a:rPr lang="fr-FR" sz="900" dirty="0" err="1"/>
              <a:t>degradation</a:t>
            </a:r>
            <a:r>
              <a:rPr lang="fr-FR" sz="900" dirty="0"/>
              <a:t> in </a:t>
            </a:r>
            <a:r>
              <a:rPr lang="fr-FR" sz="900" dirty="0" err="1"/>
              <a:t>artificial</a:t>
            </a:r>
            <a:r>
              <a:rPr lang="fr-FR" sz="900" dirty="0"/>
              <a:t> </a:t>
            </a:r>
            <a:r>
              <a:rPr lang="fr-FR" sz="900" dirty="0" err="1"/>
              <a:t>wetlands</a:t>
            </a:r>
            <a:r>
              <a:rPr lang="fr-FR" sz="900" dirty="0"/>
              <a:t> </a:t>
            </a:r>
            <a:r>
              <a:rPr lang="fr-FR" sz="900" dirty="0" err="1"/>
              <a:t>with</a:t>
            </a:r>
            <a:r>
              <a:rPr lang="fr-FR" sz="900" dirty="0"/>
              <a:t> compound-</a:t>
            </a:r>
            <a:r>
              <a:rPr lang="fr-FR" sz="900" dirty="0" err="1"/>
              <a:t>specific</a:t>
            </a:r>
            <a:r>
              <a:rPr lang="fr-FR" sz="900" dirty="0"/>
              <a:t> isotope </a:t>
            </a:r>
            <a:r>
              <a:rPr lang="fr-FR" sz="900" dirty="0" err="1"/>
              <a:t>analysis</a:t>
            </a:r>
            <a:r>
              <a:rPr lang="fr-FR" sz="900" dirty="0"/>
              <a:t>: A case </a:t>
            </a:r>
            <a:r>
              <a:rPr lang="fr-FR" sz="900" dirty="0" err="1"/>
              <a:t>study</a:t>
            </a:r>
            <a:r>
              <a:rPr lang="fr-FR" sz="900" dirty="0"/>
              <a:t> </a:t>
            </a:r>
            <a:r>
              <a:rPr lang="fr-FR" sz="900" dirty="0" err="1"/>
              <a:t>with</a:t>
            </a:r>
            <a:r>
              <a:rPr lang="fr-FR" sz="900" dirty="0"/>
              <a:t> the </a:t>
            </a:r>
            <a:r>
              <a:rPr lang="fr-FR" sz="900" dirty="0" err="1"/>
              <a:t>fungicide</a:t>
            </a:r>
            <a:r>
              <a:rPr lang="fr-FR" sz="900" dirty="0"/>
              <a:t> </a:t>
            </a:r>
            <a:r>
              <a:rPr lang="fr-FR" sz="900" dirty="0" err="1"/>
              <a:t>dimethomorph</a:t>
            </a:r>
            <a:r>
              <a:rPr lang="fr-FR" sz="900" dirty="0"/>
              <a:t>. Science of the Total </a:t>
            </a:r>
            <a:r>
              <a:rPr lang="fr-FR" sz="900" dirty="0" err="1"/>
              <a:t>Environment</a:t>
            </a:r>
            <a:r>
              <a:rPr lang="fr-FR" sz="900" dirty="0"/>
              <a:t>. 165767. https://doi.org/10.1016/j.scitotenv.2023.165767 </a:t>
            </a:r>
          </a:p>
          <a:p>
            <a:pPr marL="171450" indent="-171450">
              <a:buFontTx/>
              <a:buChar char="-"/>
            </a:pPr>
            <a:r>
              <a:rPr lang="fr-FR" sz="900" dirty="0"/>
              <a:t>Chaumet, B., Riboul, D., Probst, JL. et al. </a:t>
            </a:r>
            <a:r>
              <a:rPr lang="fr-FR" sz="900" dirty="0" err="1"/>
              <a:t>Seasonal</a:t>
            </a:r>
            <a:r>
              <a:rPr lang="fr-FR" sz="900" dirty="0"/>
              <a:t> Influence on Pesticide Transfer and Bioaccumulation in Native </a:t>
            </a:r>
            <a:r>
              <a:rPr lang="fr-FR" sz="900" dirty="0" err="1"/>
              <a:t>Wetland</a:t>
            </a:r>
            <a:r>
              <a:rPr lang="fr-FR" sz="900" dirty="0"/>
              <a:t> </a:t>
            </a:r>
            <a:r>
              <a:rPr lang="fr-FR" sz="900" dirty="0" err="1"/>
              <a:t>Vegetation</a:t>
            </a:r>
            <a:r>
              <a:rPr lang="fr-FR" sz="900" dirty="0"/>
              <a:t> in an Agricultural Critical Zone. </a:t>
            </a:r>
            <a:r>
              <a:rPr lang="fr-FR" sz="900" dirty="0" err="1"/>
              <a:t>Environmental</a:t>
            </a:r>
            <a:r>
              <a:rPr lang="fr-FR" sz="900" dirty="0"/>
              <a:t> Management 75, 1139–1154 (2025). https://doi.org/10.1007/s00267-025-02135-z</a:t>
            </a:r>
          </a:p>
        </p:txBody>
      </p:sp>
    </p:spTree>
    <p:extLst>
      <p:ext uri="{BB962C8B-B14F-4D97-AF65-F5344CB8AC3E}">
        <p14:creationId xmlns:p14="http://schemas.microsoft.com/office/powerpoint/2010/main" val="18442402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/>
              <a:t>P </a:t>
            </a:r>
            <a:fld id="{733122C9-A0B9-462F-8757-0847AD287B63}" type="slidenum">
              <a:rPr lang="fr-FR" smtClean="0"/>
              <a:pPr/>
              <a:t>24</a:t>
            </a:fld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933741" y="42421"/>
            <a:ext cx="4591771" cy="523926"/>
          </a:xfrm>
        </p:spPr>
        <p:txBody>
          <a:bodyPr/>
          <a:lstStyle/>
          <a:p>
            <a:r>
              <a:rPr lang="fr-FR" dirty="0"/>
              <a:t>THANK YOU FOR YOUR ATTENTION 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/>
          <a:srcRect l="1536" t="2864"/>
          <a:stretch/>
        </p:blipFill>
        <p:spPr>
          <a:xfrm>
            <a:off x="2738681" y="3548289"/>
            <a:ext cx="3664706" cy="14606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641"/>
          <a:stretch/>
        </p:blipFill>
        <p:spPr bwMode="auto">
          <a:xfrm>
            <a:off x="6903314" y="2244949"/>
            <a:ext cx="1773166" cy="889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9" descr="Fichier:Agence Nationale de la Recherche.svg — Wikipéd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38" y="936248"/>
            <a:ext cx="1661606" cy="680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102938" y="1721284"/>
            <a:ext cx="1813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Funded</a:t>
            </a:r>
            <a:r>
              <a:rPr lang="fr-FR" dirty="0"/>
              <a:t> by ANR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463" y="3441805"/>
            <a:ext cx="2553520" cy="1673602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7702"/>
            <a:ext cx="2381534" cy="1783813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032" y="125228"/>
            <a:ext cx="2623952" cy="1965388"/>
          </a:xfrm>
          <a:prstGeom prst="rect">
            <a:avLst/>
          </a:prstGeom>
        </p:spPr>
      </p:pic>
      <p:sp>
        <p:nvSpPr>
          <p:cNvPr id="14" name="Titre 3"/>
          <p:cNvSpPr txBox="1">
            <a:spLocks/>
          </p:cNvSpPr>
          <p:nvPr/>
        </p:nvSpPr>
        <p:spPr>
          <a:xfrm>
            <a:off x="1910261" y="450272"/>
            <a:ext cx="4591771" cy="523926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5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dirty="0"/>
              <a:t>Great « PESTIPOND » team </a:t>
            </a: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758" y="1051257"/>
            <a:ext cx="4130499" cy="2387384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12" y="4653545"/>
            <a:ext cx="1049109" cy="391629"/>
          </a:xfrm>
          <a:prstGeom prst="rect">
            <a:avLst/>
          </a:prstGeom>
        </p:spPr>
      </p:pic>
      <p:grpSp>
        <p:nvGrpSpPr>
          <p:cNvPr id="17" name="Groupe 16"/>
          <p:cNvGrpSpPr/>
          <p:nvPr/>
        </p:nvGrpSpPr>
        <p:grpSpPr>
          <a:xfrm>
            <a:off x="2107153" y="4565790"/>
            <a:ext cx="595354" cy="539370"/>
            <a:chOff x="-4667" y="-97665"/>
            <a:chExt cx="2394231" cy="1947405"/>
          </a:xfrm>
        </p:grpSpPr>
        <p:pic>
          <p:nvPicPr>
            <p:cNvPr id="18" name="Picture 2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20"/>
            <a:stretch/>
          </p:blipFill>
          <p:spPr bwMode="auto">
            <a:xfrm>
              <a:off x="-4667" y="-97665"/>
              <a:ext cx="2394231" cy="18780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Image 1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914" y="219844"/>
              <a:ext cx="2210518" cy="582103"/>
            </a:xfrm>
            <a:prstGeom prst="rect">
              <a:avLst/>
            </a:prstGeom>
          </p:spPr>
        </p:pic>
        <p:pic>
          <p:nvPicPr>
            <p:cNvPr id="20" name="Image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603" y="935973"/>
              <a:ext cx="2033135" cy="913767"/>
            </a:xfrm>
            <a:prstGeom prst="rect">
              <a:avLst/>
            </a:prstGeom>
          </p:spPr>
        </p:pic>
      </p:grpSp>
      <p:pic>
        <p:nvPicPr>
          <p:cNvPr id="21" name="Image 2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458" y="4565790"/>
            <a:ext cx="451244" cy="546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6310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/>
              <a:t>P </a:t>
            </a:r>
            <a:fld id="{733122C9-A0B9-462F-8757-0847AD287B63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930778" y="109149"/>
            <a:ext cx="5374488" cy="523926"/>
          </a:xfrm>
        </p:spPr>
        <p:txBody>
          <a:bodyPr/>
          <a:lstStyle/>
          <a:p>
            <a:r>
              <a:rPr lang="fr-FR" sz="2000" dirty="0"/>
              <a:t>Framework of PESTIPOND Project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778" y="702419"/>
            <a:ext cx="6767193" cy="4316147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396158" y="4911625"/>
            <a:ext cx="39421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Imfeld et al., 2021 </a:t>
            </a:r>
            <a:r>
              <a:rPr lang="fr-FR" sz="1400" b="1" dirty="0">
                <a:hlinkClick r:id="rId3"/>
              </a:rPr>
              <a:t>doi.org/10.3390/w13091202</a:t>
            </a:r>
            <a:endParaRPr lang="fr-FR" sz="1400" dirty="0"/>
          </a:p>
        </p:txBody>
      </p:sp>
      <p:sp>
        <p:nvSpPr>
          <p:cNvPr id="7" name="Rectangle 6"/>
          <p:cNvSpPr/>
          <p:nvPr/>
        </p:nvSpPr>
        <p:spPr>
          <a:xfrm>
            <a:off x="2495107" y="702419"/>
            <a:ext cx="3494567" cy="193445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4873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/>
              <a:t>P </a:t>
            </a:r>
            <a:fld id="{733122C9-A0B9-462F-8757-0847AD287B63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947269" y="76677"/>
            <a:ext cx="5043956" cy="523926"/>
          </a:xfrm>
        </p:spPr>
        <p:txBody>
          <a:bodyPr/>
          <a:lstStyle/>
          <a:p>
            <a:r>
              <a:rPr lang="fr-FR" sz="1800" dirty="0"/>
              <a:t>Fluxes, </a:t>
            </a:r>
            <a:r>
              <a:rPr lang="fr-FR" sz="1800" dirty="0" err="1"/>
              <a:t>processes</a:t>
            </a:r>
            <a:r>
              <a:rPr lang="fr-FR" sz="1800" dirty="0"/>
              <a:t> and </a:t>
            </a:r>
            <a:r>
              <a:rPr lang="fr-FR" sz="1800" dirty="0" err="1"/>
              <a:t>compartments</a:t>
            </a:r>
            <a:endParaRPr lang="fr-FR" sz="1800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950" y="758648"/>
            <a:ext cx="8480162" cy="4152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9139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/>
              <a:t>P </a:t>
            </a:r>
            <a:fld id="{733122C9-A0B9-462F-8757-0847AD287B63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985369" y="63325"/>
            <a:ext cx="5777381" cy="523926"/>
          </a:xfrm>
        </p:spPr>
        <p:txBody>
          <a:bodyPr/>
          <a:lstStyle/>
          <a:p>
            <a:r>
              <a:rPr lang="fr-FR" dirty="0"/>
              <a:t>Fluxes, </a:t>
            </a:r>
            <a:r>
              <a:rPr lang="fr-FR" dirty="0" err="1"/>
              <a:t>processes</a:t>
            </a:r>
            <a:r>
              <a:rPr lang="fr-FR" dirty="0"/>
              <a:t> and </a:t>
            </a:r>
            <a:r>
              <a:rPr lang="fr-FR" dirty="0" err="1"/>
              <a:t>compartments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752" y="1183886"/>
            <a:ext cx="7184149" cy="3575439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870672" y="698831"/>
            <a:ext cx="6006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3 </a:t>
            </a:r>
            <a:r>
              <a:rPr lang="fr-FR" dirty="0" err="1"/>
              <a:t>complementary</a:t>
            </a:r>
            <a:r>
              <a:rPr lang="fr-FR" dirty="0"/>
              <a:t> agricultural </a:t>
            </a:r>
            <a:r>
              <a:rPr lang="fr-FR" dirty="0" err="1"/>
              <a:t>contexts</a:t>
            </a:r>
            <a:r>
              <a:rPr lang="fr-FR" dirty="0"/>
              <a:t> and pond </a:t>
            </a:r>
            <a:r>
              <a:rPr lang="fr-FR" dirty="0" err="1"/>
              <a:t>systems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1112874" y="1977656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00B050"/>
                </a:solidFill>
              </a:rPr>
              <a:t>355 ha</a:t>
            </a:r>
            <a:endParaRPr lang="fr-FR" dirty="0">
              <a:solidFill>
                <a:srgbClr val="00B05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292826" y="1807534"/>
            <a:ext cx="567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00B050"/>
                </a:solidFill>
              </a:rPr>
              <a:t>27 ha</a:t>
            </a:r>
            <a:endParaRPr lang="fr-FR" dirty="0">
              <a:solidFill>
                <a:srgbClr val="00B05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629523" y="1415332"/>
            <a:ext cx="1758296" cy="1645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2882" y="1415332"/>
            <a:ext cx="1864566" cy="1790536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6478858" y="1944966"/>
            <a:ext cx="567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00B050"/>
                </a:solidFill>
              </a:rPr>
              <a:t>43 ha</a:t>
            </a:r>
            <a:endParaRPr lang="fr-FR" dirty="0">
              <a:solidFill>
                <a:srgbClr val="00B050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3A66160-D7D7-4307-B41E-54DA73348B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3781" y="56128"/>
            <a:ext cx="1619093" cy="1212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326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/>
              <a:t>P </a:t>
            </a:r>
            <a:fld id="{733122C9-A0B9-462F-8757-0847AD287B63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985369" y="177388"/>
            <a:ext cx="6148856" cy="523926"/>
          </a:xfrm>
        </p:spPr>
        <p:txBody>
          <a:bodyPr/>
          <a:lstStyle/>
          <a:p>
            <a:r>
              <a:rPr lang="fr-FR" dirty="0"/>
              <a:t>Fluxes, </a:t>
            </a:r>
            <a:r>
              <a:rPr lang="fr-FR" dirty="0" err="1"/>
              <a:t>processes</a:t>
            </a:r>
            <a:r>
              <a:rPr lang="fr-FR" dirty="0"/>
              <a:t> and </a:t>
            </a:r>
            <a:r>
              <a:rPr lang="fr-FR" dirty="0" err="1"/>
              <a:t>compartments</a:t>
            </a:r>
            <a:r>
              <a:rPr lang="fr-FR" dirty="0"/>
              <a:t>: Drainage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594852" y="669571"/>
            <a:ext cx="76226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err="1"/>
              <a:t>Artificial</a:t>
            </a:r>
            <a:r>
              <a:rPr lang="fr-FR" dirty="0"/>
              <a:t> </a:t>
            </a:r>
            <a:r>
              <a:rPr lang="fr-FR" dirty="0" err="1"/>
              <a:t>wetland</a:t>
            </a:r>
            <a:r>
              <a:rPr lang="fr-FR" dirty="0"/>
              <a:t> in </a:t>
            </a:r>
            <a:r>
              <a:rPr lang="fr-FR" dirty="0" err="1"/>
              <a:t>Rampillon</a:t>
            </a:r>
            <a:r>
              <a:rPr lang="fr-FR" dirty="0"/>
              <a:t>: 10 </a:t>
            </a:r>
            <a:r>
              <a:rPr lang="fr-FR" dirty="0" err="1"/>
              <a:t>years</a:t>
            </a:r>
            <a:r>
              <a:rPr lang="fr-FR" dirty="0"/>
              <a:t> of monitoring in </a:t>
            </a:r>
            <a:r>
              <a:rPr lang="fr-FR" dirty="0" err="1"/>
              <a:t>dissolved</a:t>
            </a:r>
            <a:r>
              <a:rPr lang="fr-FR" dirty="0"/>
              <a:t> phase</a:t>
            </a:r>
          </a:p>
          <a:p>
            <a:pPr algn="ctr"/>
            <a:r>
              <a:rPr lang="fr-FR" dirty="0"/>
              <a:t>Table of </a:t>
            </a:r>
            <a:r>
              <a:rPr lang="fr-FR" dirty="0" err="1"/>
              <a:t>efficiency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391" y="1193497"/>
            <a:ext cx="6719773" cy="39395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/>
          <a:srcRect l="1217" t="-222" r="62061" b="222"/>
          <a:stretch/>
        </p:blipFill>
        <p:spPr>
          <a:xfrm>
            <a:off x="185815" y="1061632"/>
            <a:ext cx="1398891" cy="1896254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96BAA1E-4B3B-462B-A68B-433559ED529D}"/>
              </a:ext>
            </a:extLst>
          </p:cNvPr>
          <p:cNvSpPr txBox="1"/>
          <p:nvPr/>
        </p:nvSpPr>
        <p:spPr>
          <a:xfrm>
            <a:off x="1388100" y="4542293"/>
            <a:ext cx="5746125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FF0000"/>
                </a:solidFill>
              </a:rPr>
              <a:t>Average</a:t>
            </a:r>
            <a:r>
              <a:rPr lang="fr-FR" dirty="0">
                <a:solidFill>
                  <a:srgbClr val="FF0000"/>
                </a:solidFill>
              </a:rPr>
              <a:t> 10 </a:t>
            </a:r>
            <a:r>
              <a:rPr lang="fr-FR" dirty="0" err="1">
                <a:solidFill>
                  <a:srgbClr val="FF0000"/>
                </a:solidFill>
              </a:rPr>
              <a:t>years</a:t>
            </a:r>
            <a:r>
              <a:rPr lang="fr-FR" dirty="0">
                <a:solidFill>
                  <a:srgbClr val="FF0000"/>
                </a:solidFill>
              </a:rPr>
              <a:t>: 37% of flux </a:t>
            </a:r>
            <a:r>
              <a:rPr lang="fr-FR" dirty="0" err="1">
                <a:solidFill>
                  <a:srgbClr val="FF0000"/>
                </a:solidFill>
              </a:rPr>
              <a:t>reduction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Inlet</a:t>
            </a:r>
            <a:r>
              <a:rPr lang="fr-FR" dirty="0">
                <a:solidFill>
                  <a:srgbClr val="FF0000"/>
                </a:solidFill>
              </a:rPr>
              <a:t> vs </a:t>
            </a:r>
            <a:r>
              <a:rPr lang="fr-FR" dirty="0" err="1">
                <a:solidFill>
                  <a:srgbClr val="FF0000"/>
                </a:solidFill>
              </a:rPr>
              <a:t>Outlet</a:t>
            </a:r>
            <a:endParaRPr 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210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4B363A53-E8E2-4D4A-8E25-2E6E5F863F39}"/>
              </a:ext>
            </a:extLst>
          </p:cNvPr>
          <p:cNvSpPr txBox="1"/>
          <p:nvPr/>
        </p:nvSpPr>
        <p:spPr>
          <a:xfrm>
            <a:off x="974607" y="639472"/>
            <a:ext cx="2057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Study site: </a:t>
            </a:r>
            <a:r>
              <a:rPr lang="en-GB" dirty="0" err="1"/>
              <a:t>Auradé</a:t>
            </a:r>
            <a:endParaRPr lang="en-GB" dirty="0"/>
          </a:p>
        </p:txBody>
      </p: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D38432CE-937E-4D1E-8445-08A7CBB0539A}"/>
              </a:ext>
            </a:extLst>
          </p:cNvPr>
          <p:cNvGrpSpPr/>
          <p:nvPr/>
        </p:nvGrpSpPr>
        <p:grpSpPr>
          <a:xfrm>
            <a:off x="5311002" y="768764"/>
            <a:ext cx="1584145" cy="1069097"/>
            <a:chOff x="1" y="889469"/>
            <a:chExt cx="2378738" cy="1555788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C1B215C3-EE26-4D64-9F6A-9E2F1EC082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83" t="1550" r="58560" b="2699"/>
            <a:stretch/>
          </p:blipFill>
          <p:spPr>
            <a:xfrm>
              <a:off x="1" y="983604"/>
              <a:ext cx="1722888" cy="1461653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C1D83347-2F15-4273-9730-FEFE6D782A9D}"/>
                </a:ext>
              </a:extLst>
            </p:cNvPr>
            <p:cNvSpPr txBox="1"/>
            <p:nvPr/>
          </p:nvSpPr>
          <p:spPr>
            <a:xfrm>
              <a:off x="1476481" y="1479034"/>
              <a:ext cx="902258" cy="50387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sz="825" dirty="0"/>
                <a:t>Save Bassin</a:t>
              </a:r>
              <a:endParaRPr lang="en-GB" sz="825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032819C-7E5A-4F7A-BB47-FEB129702022}"/>
                </a:ext>
              </a:extLst>
            </p:cNvPr>
            <p:cNvSpPr/>
            <p:nvPr/>
          </p:nvSpPr>
          <p:spPr>
            <a:xfrm>
              <a:off x="30794" y="889469"/>
              <a:ext cx="2059737" cy="150074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B6074C52-A3D3-42BA-8069-19CE92D916D8}"/>
              </a:ext>
            </a:extLst>
          </p:cNvPr>
          <p:cNvSpPr txBox="1"/>
          <p:nvPr/>
        </p:nvSpPr>
        <p:spPr>
          <a:xfrm>
            <a:off x="6895147" y="1197156"/>
            <a:ext cx="92525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b="1" dirty="0"/>
              <a:t>AURADÉ</a:t>
            </a:r>
            <a:endParaRPr lang="en-GB" sz="1350" b="1" dirty="0"/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B9540F2E-515A-4C83-8626-F9273B540877}"/>
              </a:ext>
            </a:extLst>
          </p:cNvPr>
          <p:cNvGrpSpPr/>
          <p:nvPr/>
        </p:nvGrpSpPr>
        <p:grpSpPr>
          <a:xfrm>
            <a:off x="2925163" y="1058180"/>
            <a:ext cx="2209092" cy="1244078"/>
            <a:chOff x="6020511" y="837628"/>
            <a:chExt cx="2945456" cy="165877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F5DDD23-7BB0-44B7-9BFA-45218BC0F02F}"/>
                </a:ext>
              </a:extLst>
            </p:cNvPr>
            <p:cNvSpPr/>
            <p:nvPr/>
          </p:nvSpPr>
          <p:spPr>
            <a:xfrm>
              <a:off x="6020511" y="1142181"/>
              <a:ext cx="2945456" cy="13542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14313" indent="-214313">
                <a:buFont typeface="Arial" panose="020B0604020202020204" pitchFamily="34" charset="0"/>
                <a:buChar char="•"/>
              </a:pPr>
              <a:r>
                <a:rPr lang="fr-FR" sz="1200" dirty="0"/>
                <a:t>SW France</a:t>
              </a:r>
              <a:endParaRPr lang="en-GB" sz="1200" dirty="0"/>
            </a:p>
            <a:p>
              <a:pPr marL="214313" indent="-214313">
                <a:buFont typeface="Arial" panose="020B0604020202020204" pitchFamily="34" charset="0"/>
                <a:buChar char="•"/>
              </a:pPr>
              <a:r>
                <a:rPr lang="en-GB" sz="1200" dirty="0"/>
                <a:t>Agricultural watershed</a:t>
              </a:r>
            </a:p>
            <a:p>
              <a:pPr marL="214313" indent="-214313">
                <a:buFont typeface="Arial" panose="020B0604020202020204" pitchFamily="34" charset="0"/>
                <a:buChar char="•"/>
              </a:pPr>
              <a:r>
                <a:rPr lang="en-GB" sz="1200" dirty="0"/>
                <a:t>Steep slopes → soil erosion</a:t>
              </a:r>
            </a:p>
            <a:p>
              <a:pPr marL="214313" indent="-214313">
                <a:buFont typeface="Arial" panose="020B0604020202020204" pitchFamily="34" charset="0"/>
                <a:buChar char="•"/>
              </a:pPr>
              <a:r>
                <a:rPr lang="fr-FR" sz="1200" dirty="0" err="1"/>
                <a:t>Catchment</a:t>
              </a:r>
              <a:r>
                <a:rPr lang="en-GB" sz="1200" dirty="0"/>
                <a:t>: 27 ha</a:t>
              </a: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C3628160-4277-485D-B852-6D47D299CE8A}"/>
                </a:ext>
              </a:extLst>
            </p:cNvPr>
            <p:cNvSpPr txBox="1"/>
            <p:nvPr/>
          </p:nvSpPr>
          <p:spPr>
            <a:xfrm>
              <a:off x="6090090" y="837628"/>
              <a:ext cx="7356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Area:</a:t>
              </a:r>
              <a:endParaRPr lang="en-GB" sz="1200" dirty="0"/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AB1FD7F1-B676-4A38-8B73-A6860CD86ECE}"/>
              </a:ext>
            </a:extLst>
          </p:cNvPr>
          <p:cNvGrpSpPr/>
          <p:nvPr/>
        </p:nvGrpSpPr>
        <p:grpSpPr>
          <a:xfrm>
            <a:off x="5680095" y="3402277"/>
            <a:ext cx="2320906" cy="1562312"/>
            <a:chOff x="5966214" y="4596173"/>
            <a:chExt cx="2445076" cy="1589153"/>
          </a:xfrm>
        </p:grpSpPr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71917787-A493-46D7-89F3-0639CF15EF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921" r="3158" b="3921"/>
            <a:stretch/>
          </p:blipFill>
          <p:spPr>
            <a:xfrm>
              <a:off x="5966214" y="4658504"/>
              <a:ext cx="2367876" cy="1464489"/>
            </a:xfrm>
            <a:prstGeom prst="rect">
              <a:avLst/>
            </a:prstGeom>
          </p:spPr>
        </p:pic>
        <p:sp>
          <p:nvSpPr>
            <p:cNvPr id="34" name="Rectangle : coins arrondis 33">
              <a:extLst>
                <a:ext uri="{FF2B5EF4-FFF2-40B4-BE49-F238E27FC236}">
                  <a16:creationId xmlns:a16="http://schemas.microsoft.com/office/drawing/2014/main" id="{DF841138-2A30-4E01-B3C5-778AEB90A907}"/>
                </a:ext>
              </a:extLst>
            </p:cNvPr>
            <p:cNvSpPr/>
            <p:nvPr/>
          </p:nvSpPr>
          <p:spPr>
            <a:xfrm>
              <a:off x="5966214" y="4596173"/>
              <a:ext cx="2445076" cy="158915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350"/>
            </a:p>
          </p:txBody>
        </p:sp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CD05A1E3-3385-4C90-8455-A91C6FA4E1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86542" y="4658505"/>
              <a:ext cx="2247548" cy="1464489"/>
            </a:xfrm>
            <a:prstGeom prst="rect">
              <a:avLst/>
            </a:prstGeom>
          </p:spPr>
        </p:pic>
        <p:sp>
          <p:nvSpPr>
            <p:cNvPr id="36" name="Rectangle 17">
              <a:extLst>
                <a:ext uri="{FF2B5EF4-FFF2-40B4-BE49-F238E27FC236}">
                  <a16:creationId xmlns:a16="http://schemas.microsoft.com/office/drawing/2014/main" id="{8CF5721B-974F-4AF1-B4E9-D23CE9CE0376}"/>
                </a:ext>
              </a:extLst>
            </p:cNvPr>
            <p:cNvSpPr/>
            <p:nvPr/>
          </p:nvSpPr>
          <p:spPr>
            <a:xfrm rot="1978667">
              <a:off x="6464152" y="4894397"/>
              <a:ext cx="835732" cy="675842"/>
            </a:xfrm>
            <a:custGeom>
              <a:avLst/>
              <a:gdLst>
                <a:gd name="connsiteX0" fmla="*/ 0 w 1262696"/>
                <a:gd name="connsiteY0" fmla="*/ 0 h 679739"/>
                <a:gd name="connsiteX1" fmla="*/ 1262696 w 1262696"/>
                <a:gd name="connsiteY1" fmla="*/ 0 h 679739"/>
                <a:gd name="connsiteX2" fmla="*/ 1262696 w 1262696"/>
                <a:gd name="connsiteY2" fmla="*/ 679739 h 679739"/>
                <a:gd name="connsiteX3" fmla="*/ 0 w 1262696"/>
                <a:gd name="connsiteY3" fmla="*/ 679739 h 679739"/>
                <a:gd name="connsiteX4" fmla="*/ 0 w 1262696"/>
                <a:gd name="connsiteY4" fmla="*/ 0 h 679739"/>
                <a:gd name="connsiteX0" fmla="*/ 60858 w 1262696"/>
                <a:gd name="connsiteY0" fmla="*/ 45670 h 679739"/>
                <a:gd name="connsiteX1" fmla="*/ 1262696 w 1262696"/>
                <a:gd name="connsiteY1" fmla="*/ 0 h 679739"/>
                <a:gd name="connsiteX2" fmla="*/ 1262696 w 1262696"/>
                <a:gd name="connsiteY2" fmla="*/ 679739 h 679739"/>
                <a:gd name="connsiteX3" fmla="*/ 0 w 1262696"/>
                <a:gd name="connsiteY3" fmla="*/ 679739 h 679739"/>
                <a:gd name="connsiteX4" fmla="*/ 60858 w 1262696"/>
                <a:gd name="connsiteY4" fmla="*/ 45670 h 679739"/>
                <a:gd name="connsiteX0" fmla="*/ 140106 w 1341944"/>
                <a:gd name="connsiteY0" fmla="*/ 45670 h 679739"/>
                <a:gd name="connsiteX1" fmla="*/ 1341944 w 1341944"/>
                <a:gd name="connsiteY1" fmla="*/ 0 h 679739"/>
                <a:gd name="connsiteX2" fmla="*/ 1341944 w 1341944"/>
                <a:gd name="connsiteY2" fmla="*/ 679739 h 679739"/>
                <a:gd name="connsiteX3" fmla="*/ 0 w 1341944"/>
                <a:gd name="connsiteY3" fmla="*/ 413237 h 679739"/>
                <a:gd name="connsiteX4" fmla="*/ 140106 w 1341944"/>
                <a:gd name="connsiteY4" fmla="*/ 45670 h 679739"/>
                <a:gd name="connsiteX0" fmla="*/ 140106 w 1341944"/>
                <a:gd name="connsiteY0" fmla="*/ 45670 h 679739"/>
                <a:gd name="connsiteX1" fmla="*/ 1341944 w 1341944"/>
                <a:gd name="connsiteY1" fmla="*/ 0 h 679739"/>
                <a:gd name="connsiteX2" fmla="*/ 1341944 w 1341944"/>
                <a:gd name="connsiteY2" fmla="*/ 679739 h 679739"/>
                <a:gd name="connsiteX3" fmla="*/ 0 w 1341944"/>
                <a:gd name="connsiteY3" fmla="*/ 413237 h 679739"/>
                <a:gd name="connsiteX4" fmla="*/ 140106 w 1341944"/>
                <a:gd name="connsiteY4" fmla="*/ 45670 h 679739"/>
                <a:gd name="connsiteX0" fmla="*/ 140106 w 1341944"/>
                <a:gd name="connsiteY0" fmla="*/ 45670 h 679739"/>
                <a:gd name="connsiteX1" fmla="*/ 1341944 w 1341944"/>
                <a:gd name="connsiteY1" fmla="*/ 0 h 679739"/>
                <a:gd name="connsiteX2" fmla="*/ 1341944 w 1341944"/>
                <a:gd name="connsiteY2" fmla="*/ 679739 h 679739"/>
                <a:gd name="connsiteX3" fmla="*/ 0 w 1341944"/>
                <a:gd name="connsiteY3" fmla="*/ 413237 h 679739"/>
                <a:gd name="connsiteX4" fmla="*/ 140106 w 1341944"/>
                <a:gd name="connsiteY4" fmla="*/ 45670 h 679739"/>
                <a:gd name="connsiteX0" fmla="*/ 140106 w 1341944"/>
                <a:gd name="connsiteY0" fmla="*/ 45670 h 748146"/>
                <a:gd name="connsiteX1" fmla="*/ 1341944 w 1341944"/>
                <a:gd name="connsiteY1" fmla="*/ 0 h 748146"/>
                <a:gd name="connsiteX2" fmla="*/ 1341944 w 1341944"/>
                <a:gd name="connsiteY2" fmla="*/ 679739 h 748146"/>
                <a:gd name="connsiteX3" fmla="*/ 576735 w 1341944"/>
                <a:gd name="connsiteY3" fmla="*/ 704053 h 748146"/>
                <a:gd name="connsiteX4" fmla="*/ 0 w 1341944"/>
                <a:gd name="connsiteY4" fmla="*/ 413237 h 748146"/>
                <a:gd name="connsiteX5" fmla="*/ 140106 w 1341944"/>
                <a:gd name="connsiteY5" fmla="*/ 45670 h 748146"/>
                <a:gd name="connsiteX0" fmla="*/ 140106 w 1341944"/>
                <a:gd name="connsiteY0" fmla="*/ 45670 h 725772"/>
                <a:gd name="connsiteX1" fmla="*/ 1341944 w 1341944"/>
                <a:gd name="connsiteY1" fmla="*/ 0 h 725772"/>
                <a:gd name="connsiteX2" fmla="*/ 1341944 w 1341944"/>
                <a:gd name="connsiteY2" fmla="*/ 679739 h 725772"/>
                <a:gd name="connsiteX3" fmla="*/ 576735 w 1341944"/>
                <a:gd name="connsiteY3" fmla="*/ 704053 h 725772"/>
                <a:gd name="connsiteX4" fmla="*/ 0 w 1341944"/>
                <a:gd name="connsiteY4" fmla="*/ 413237 h 725772"/>
                <a:gd name="connsiteX5" fmla="*/ 140106 w 1341944"/>
                <a:gd name="connsiteY5" fmla="*/ 45670 h 725772"/>
                <a:gd name="connsiteX0" fmla="*/ 140106 w 1399799"/>
                <a:gd name="connsiteY0" fmla="*/ 45670 h 1243941"/>
                <a:gd name="connsiteX1" fmla="*/ 1341944 w 1399799"/>
                <a:gd name="connsiteY1" fmla="*/ 0 h 1243941"/>
                <a:gd name="connsiteX2" fmla="*/ 1399799 w 1399799"/>
                <a:gd name="connsiteY2" fmla="*/ 1232629 h 1243941"/>
                <a:gd name="connsiteX3" fmla="*/ 576735 w 1399799"/>
                <a:gd name="connsiteY3" fmla="*/ 704053 h 1243941"/>
                <a:gd name="connsiteX4" fmla="*/ 0 w 1399799"/>
                <a:gd name="connsiteY4" fmla="*/ 413237 h 1243941"/>
                <a:gd name="connsiteX5" fmla="*/ 140106 w 1399799"/>
                <a:gd name="connsiteY5" fmla="*/ 45670 h 1243941"/>
                <a:gd name="connsiteX0" fmla="*/ 140106 w 1399799"/>
                <a:gd name="connsiteY0" fmla="*/ 45670 h 1243924"/>
                <a:gd name="connsiteX1" fmla="*/ 1341944 w 1399799"/>
                <a:gd name="connsiteY1" fmla="*/ 0 h 1243924"/>
                <a:gd name="connsiteX2" fmla="*/ 1399799 w 1399799"/>
                <a:gd name="connsiteY2" fmla="*/ 1232629 h 1243924"/>
                <a:gd name="connsiteX3" fmla="*/ 700921 w 1399799"/>
                <a:gd name="connsiteY3" fmla="*/ 702955 h 1243924"/>
                <a:gd name="connsiteX4" fmla="*/ 0 w 1399799"/>
                <a:gd name="connsiteY4" fmla="*/ 413237 h 1243924"/>
                <a:gd name="connsiteX5" fmla="*/ 140106 w 1399799"/>
                <a:gd name="connsiteY5" fmla="*/ 45670 h 1243924"/>
                <a:gd name="connsiteX0" fmla="*/ 140106 w 1399799"/>
                <a:gd name="connsiteY0" fmla="*/ 45670 h 1243924"/>
                <a:gd name="connsiteX1" fmla="*/ 1341944 w 1399799"/>
                <a:gd name="connsiteY1" fmla="*/ 0 h 1243924"/>
                <a:gd name="connsiteX2" fmla="*/ 1399799 w 1399799"/>
                <a:gd name="connsiteY2" fmla="*/ 1232629 h 1243924"/>
                <a:gd name="connsiteX3" fmla="*/ 700921 w 1399799"/>
                <a:gd name="connsiteY3" fmla="*/ 702955 h 1243924"/>
                <a:gd name="connsiteX4" fmla="*/ 0 w 1399799"/>
                <a:gd name="connsiteY4" fmla="*/ 413237 h 1243924"/>
                <a:gd name="connsiteX5" fmla="*/ 140106 w 1399799"/>
                <a:gd name="connsiteY5" fmla="*/ 45670 h 1243924"/>
                <a:gd name="connsiteX0" fmla="*/ 140106 w 1399799"/>
                <a:gd name="connsiteY0" fmla="*/ 45670 h 1302307"/>
                <a:gd name="connsiteX1" fmla="*/ 1341944 w 1399799"/>
                <a:gd name="connsiteY1" fmla="*/ 0 h 1302307"/>
                <a:gd name="connsiteX2" fmla="*/ 1399799 w 1399799"/>
                <a:gd name="connsiteY2" fmla="*/ 1232629 h 1302307"/>
                <a:gd name="connsiteX3" fmla="*/ 763624 w 1399799"/>
                <a:gd name="connsiteY3" fmla="*/ 1184571 h 1302307"/>
                <a:gd name="connsiteX4" fmla="*/ 700921 w 1399799"/>
                <a:gd name="connsiteY4" fmla="*/ 702955 h 1302307"/>
                <a:gd name="connsiteX5" fmla="*/ 0 w 1399799"/>
                <a:gd name="connsiteY5" fmla="*/ 413237 h 1302307"/>
                <a:gd name="connsiteX6" fmla="*/ 140106 w 1399799"/>
                <a:gd name="connsiteY6" fmla="*/ 45670 h 1302307"/>
                <a:gd name="connsiteX0" fmla="*/ 140106 w 1399799"/>
                <a:gd name="connsiteY0" fmla="*/ 45670 h 1323752"/>
                <a:gd name="connsiteX1" fmla="*/ 1341944 w 1399799"/>
                <a:gd name="connsiteY1" fmla="*/ 0 h 1323752"/>
                <a:gd name="connsiteX2" fmla="*/ 1399799 w 1399799"/>
                <a:gd name="connsiteY2" fmla="*/ 1232629 h 1323752"/>
                <a:gd name="connsiteX3" fmla="*/ 1075767 w 1399799"/>
                <a:gd name="connsiteY3" fmla="*/ 1206286 h 1323752"/>
                <a:gd name="connsiteX4" fmla="*/ 763624 w 1399799"/>
                <a:gd name="connsiteY4" fmla="*/ 1184571 h 1323752"/>
                <a:gd name="connsiteX5" fmla="*/ 700921 w 1399799"/>
                <a:gd name="connsiteY5" fmla="*/ 702955 h 1323752"/>
                <a:gd name="connsiteX6" fmla="*/ 0 w 1399799"/>
                <a:gd name="connsiteY6" fmla="*/ 413237 h 1323752"/>
                <a:gd name="connsiteX7" fmla="*/ 140106 w 1399799"/>
                <a:gd name="connsiteY7" fmla="*/ 45670 h 1323752"/>
                <a:gd name="connsiteX0" fmla="*/ 140106 w 1399799"/>
                <a:gd name="connsiteY0" fmla="*/ 45670 h 1323752"/>
                <a:gd name="connsiteX1" fmla="*/ 1341944 w 1399799"/>
                <a:gd name="connsiteY1" fmla="*/ 0 h 1323752"/>
                <a:gd name="connsiteX2" fmla="*/ 1399799 w 1399799"/>
                <a:gd name="connsiteY2" fmla="*/ 1232629 h 1323752"/>
                <a:gd name="connsiteX3" fmla="*/ 1075767 w 1399799"/>
                <a:gd name="connsiteY3" fmla="*/ 1206286 h 1323752"/>
                <a:gd name="connsiteX4" fmla="*/ 763624 w 1399799"/>
                <a:gd name="connsiteY4" fmla="*/ 1184571 h 1323752"/>
                <a:gd name="connsiteX5" fmla="*/ 700921 w 1399799"/>
                <a:gd name="connsiteY5" fmla="*/ 702955 h 1323752"/>
                <a:gd name="connsiteX6" fmla="*/ 0 w 1399799"/>
                <a:gd name="connsiteY6" fmla="*/ 413237 h 1323752"/>
                <a:gd name="connsiteX7" fmla="*/ 140106 w 1399799"/>
                <a:gd name="connsiteY7" fmla="*/ 45670 h 1323752"/>
                <a:gd name="connsiteX0" fmla="*/ 140106 w 1415062"/>
                <a:gd name="connsiteY0" fmla="*/ 45670 h 1247859"/>
                <a:gd name="connsiteX1" fmla="*/ 1341944 w 1415062"/>
                <a:gd name="connsiteY1" fmla="*/ 0 h 1247859"/>
                <a:gd name="connsiteX2" fmla="*/ 1415062 w 1415062"/>
                <a:gd name="connsiteY2" fmla="*/ 1120535 h 1247859"/>
                <a:gd name="connsiteX3" fmla="*/ 1075767 w 1415062"/>
                <a:gd name="connsiteY3" fmla="*/ 1206286 h 1247859"/>
                <a:gd name="connsiteX4" fmla="*/ 763624 w 1415062"/>
                <a:gd name="connsiteY4" fmla="*/ 1184571 h 1247859"/>
                <a:gd name="connsiteX5" fmla="*/ 700921 w 1415062"/>
                <a:gd name="connsiteY5" fmla="*/ 702955 h 1247859"/>
                <a:gd name="connsiteX6" fmla="*/ 0 w 1415062"/>
                <a:gd name="connsiteY6" fmla="*/ 413237 h 1247859"/>
                <a:gd name="connsiteX7" fmla="*/ 140106 w 1415062"/>
                <a:gd name="connsiteY7" fmla="*/ 45670 h 1247859"/>
                <a:gd name="connsiteX0" fmla="*/ 140106 w 1415062"/>
                <a:gd name="connsiteY0" fmla="*/ 45670 h 1257684"/>
                <a:gd name="connsiteX1" fmla="*/ 1341944 w 1415062"/>
                <a:gd name="connsiteY1" fmla="*/ 0 h 1257684"/>
                <a:gd name="connsiteX2" fmla="*/ 1415062 w 1415062"/>
                <a:gd name="connsiteY2" fmla="*/ 1120535 h 1257684"/>
                <a:gd name="connsiteX3" fmla="*/ 1092022 w 1415062"/>
                <a:gd name="connsiteY3" fmla="*/ 1226963 h 1257684"/>
                <a:gd name="connsiteX4" fmla="*/ 763624 w 1415062"/>
                <a:gd name="connsiteY4" fmla="*/ 1184571 h 1257684"/>
                <a:gd name="connsiteX5" fmla="*/ 700921 w 1415062"/>
                <a:gd name="connsiteY5" fmla="*/ 702955 h 1257684"/>
                <a:gd name="connsiteX6" fmla="*/ 0 w 1415062"/>
                <a:gd name="connsiteY6" fmla="*/ 413237 h 1257684"/>
                <a:gd name="connsiteX7" fmla="*/ 140106 w 1415062"/>
                <a:gd name="connsiteY7" fmla="*/ 45670 h 1257684"/>
                <a:gd name="connsiteX0" fmla="*/ 140106 w 1415062"/>
                <a:gd name="connsiteY0" fmla="*/ 45670 h 1257684"/>
                <a:gd name="connsiteX1" fmla="*/ 1341944 w 1415062"/>
                <a:gd name="connsiteY1" fmla="*/ 0 h 1257684"/>
                <a:gd name="connsiteX2" fmla="*/ 1415062 w 1415062"/>
                <a:gd name="connsiteY2" fmla="*/ 1120535 h 1257684"/>
                <a:gd name="connsiteX3" fmla="*/ 1092022 w 1415062"/>
                <a:gd name="connsiteY3" fmla="*/ 1226963 h 1257684"/>
                <a:gd name="connsiteX4" fmla="*/ 763624 w 1415062"/>
                <a:gd name="connsiteY4" fmla="*/ 1184571 h 1257684"/>
                <a:gd name="connsiteX5" fmla="*/ 700921 w 1415062"/>
                <a:gd name="connsiteY5" fmla="*/ 702955 h 1257684"/>
                <a:gd name="connsiteX6" fmla="*/ 0 w 1415062"/>
                <a:gd name="connsiteY6" fmla="*/ 413237 h 1257684"/>
                <a:gd name="connsiteX7" fmla="*/ 140106 w 1415062"/>
                <a:gd name="connsiteY7" fmla="*/ 45670 h 1257684"/>
                <a:gd name="connsiteX0" fmla="*/ 140106 w 1415062"/>
                <a:gd name="connsiteY0" fmla="*/ 45670 h 1257684"/>
                <a:gd name="connsiteX1" fmla="*/ 1341944 w 1415062"/>
                <a:gd name="connsiteY1" fmla="*/ 0 h 1257684"/>
                <a:gd name="connsiteX2" fmla="*/ 1415062 w 1415062"/>
                <a:gd name="connsiteY2" fmla="*/ 1120535 h 1257684"/>
                <a:gd name="connsiteX3" fmla="*/ 1092022 w 1415062"/>
                <a:gd name="connsiteY3" fmla="*/ 1226963 h 1257684"/>
                <a:gd name="connsiteX4" fmla="*/ 763624 w 1415062"/>
                <a:gd name="connsiteY4" fmla="*/ 1184571 h 1257684"/>
                <a:gd name="connsiteX5" fmla="*/ 727558 w 1415062"/>
                <a:gd name="connsiteY5" fmla="*/ 840462 h 1257684"/>
                <a:gd name="connsiteX6" fmla="*/ 700921 w 1415062"/>
                <a:gd name="connsiteY6" fmla="*/ 702955 h 1257684"/>
                <a:gd name="connsiteX7" fmla="*/ 0 w 1415062"/>
                <a:gd name="connsiteY7" fmla="*/ 413237 h 1257684"/>
                <a:gd name="connsiteX8" fmla="*/ 140106 w 1415062"/>
                <a:gd name="connsiteY8" fmla="*/ 45670 h 1257684"/>
                <a:gd name="connsiteX0" fmla="*/ 140106 w 1415062"/>
                <a:gd name="connsiteY0" fmla="*/ 45670 h 1257684"/>
                <a:gd name="connsiteX1" fmla="*/ 1341944 w 1415062"/>
                <a:gd name="connsiteY1" fmla="*/ 0 h 1257684"/>
                <a:gd name="connsiteX2" fmla="*/ 1415062 w 1415062"/>
                <a:gd name="connsiteY2" fmla="*/ 1120535 h 1257684"/>
                <a:gd name="connsiteX3" fmla="*/ 1092022 w 1415062"/>
                <a:gd name="connsiteY3" fmla="*/ 1226963 h 1257684"/>
                <a:gd name="connsiteX4" fmla="*/ 763624 w 1415062"/>
                <a:gd name="connsiteY4" fmla="*/ 1184571 h 1257684"/>
                <a:gd name="connsiteX5" fmla="*/ 727558 w 1415062"/>
                <a:gd name="connsiteY5" fmla="*/ 840462 h 1257684"/>
                <a:gd name="connsiteX6" fmla="*/ 720742 w 1415062"/>
                <a:gd name="connsiteY6" fmla="*/ 751211 h 1257684"/>
                <a:gd name="connsiteX7" fmla="*/ 700921 w 1415062"/>
                <a:gd name="connsiteY7" fmla="*/ 702955 h 1257684"/>
                <a:gd name="connsiteX8" fmla="*/ 0 w 1415062"/>
                <a:gd name="connsiteY8" fmla="*/ 413237 h 1257684"/>
                <a:gd name="connsiteX9" fmla="*/ 140106 w 1415062"/>
                <a:gd name="connsiteY9" fmla="*/ 45670 h 1257684"/>
                <a:gd name="connsiteX0" fmla="*/ 140106 w 1415062"/>
                <a:gd name="connsiteY0" fmla="*/ 45670 h 1257684"/>
                <a:gd name="connsiteX1" fmla="*/ 1341944 w 1415062"/>
                <a:gd name="connsiteY1" fmla="*/ 0 h 1257684"/>
                <a:gd name="connsiteX2" fmla="*/ 1415062 w 1415062"/>
                <a:gd name="connsiteY2" fmla="*/ 1120535 h 1257684"/>
                <a:gd name="connsiteX3" fmla="*/ 1092022 w 1415062"/>
                <a:gd name="connsiteY3" fmla="*/ 1226963 h 1257684"/>
                <a:gd name="connsiteX4" fmla="*/ 763624 w 1415062"/>
                <a:gd name="connsiteY4" fmla="*/ 1184571 h 1257684"/>
                <a:gd name="connsiteX5" fmla="*/ 727558 w 1415062"/>
                <a:gd name="connsiteY5" fmla="*/ 840462 h 1257684"/>
                <a:gd name="connsiteX6" fmla="*/ 720742 w 1415062"/>
                <a:gd name="connsiteY6" fmla="*/ 751211 h 1257684"/>
                <a:gd name="connsiteX7" fmla="*/ 714581 w 1415062"/>
                <a:gd name="connsiteY7" fmla="*/ 715467 h 1257684"/>
                <a:gd name="connsiteX8" fmla="*/ 700921 w 1415062"/>
                <a:gd name="connsiteY8" fmla="*/ 702955 h 1257684"/>
                <a:gd name="connsiteX9" fmla="*/ 0 w 1415062"/>
                <a:gd name="connsiteY9" fmla="*/ 413237 h 1257684"/>
                <a:gd name="connsiteX10" fmla="*/ 140106 w 1415062"/>
                <a:gd name="connsiteY10" fmla="*/ 45670 h 1257684"/>
                <a:gd name="connsiteX0" fmla="*/ 140106 w 1415062"/>
                <a:gd name="connsiteY0" fmla="*/ 45670 h 1257684"/>
                <a:gd name="connsiteX1" fmla="*/ 1341944 w 1415062"/>
                <a:gd name="connsiteY1" fmla="*/ 0 h 1257684"/>
                <a:gd name="connsiteX2" fmla="*/ 1415062 w 1415062"/>
                <a:gd name="connsiteY2" fmla="*/ 1120535 h 1257684"/>
                <a:gd name="connsiteX3" fmla="*/ 1092022 w 1415062"/>
                <a:gd name="connsiteY3" fmla="*/ 1226963 h 1257684"/>
                <a:gd name="connsiteX4" fmla="*/ 763624 w 1415062"/>
                <a:gd name="connsiteY4" fmla="*/ 1184571 h 1257684"/>
                <a:gd name="connsiteX5" fmla="*/ 727558 w 1415062"/>
                <a:gd name="connsiteY5" fmla="*/ 840462 h 1257684"/>
                <a:gd name="connsiteX6" fmla="*/ 720742 w 1415062"/>
                <a:gd name="connsiteY6" fmla="*/ 751211 h 1257684"/>
                <a:gd name="connsiteX7" fmla="*/ 714581 w 1415062"/>
                <a:gd name="connsiteY7" fmla="*/ 715467 h 1257684"/>
                <a:gd name="connsiteX8" fmla="*/ 710586 w 1415062"/>
                <a:gd name="connsiteY8" fmla="*/ 718060 h 1257684"/>
                <a:gd name="connsiteX9" fmla="*/ 700921 w 1415062"/>
                <a:gd name="connsiteY9" fmla="*/ 702955 h 1257684"/>
                <a:gd name="connsiteX10" fmla="*/ 0 w 1415062"/>
                <a:gd name="connsiteY10" fmla="*/ 413237 h 1257684"/>
                <a:gd name="connsiteX11" fmla="*/ 140106 w 1415062"/>
                <a:gd name="connsiteY11" fmla="*/ 45670 h 1257684"/>
                <a:gd name="connsiteX0" fmla="*/ 140106 w 1415062"/>
                <a:gd name="connsiteY0" fmla="*/ 45670 h 1257684"/>
                <a:gd name="connsiteX1" fmla="*/ 1341944 w 1415062"/>
                <a:gd name="connsiteY1" fmla="*/ 0 h 1257684"/>
                <a:gd name="connsiteX2" fmla="*/ 1415062 w 1415062"/>
                <a:gd name="connsiteY2" fmla="*/ 1120535 h 1257684"/>
                <a:gd name="connsiteX3" fmla="*/ 1092022 w 1415062"/>
                <a:gd name="connsiteY3" fmla="*/ 1226963 h 1257684"/>
                <a:gd name="connsiteX4" fmla="*/ 763624 w 1415062"/>
                <a:gd name="connsiteY4" fmla="*/ 1184571 h 1257684"/>
                <a:gd name="connsiteX5" fmla="*/ 727558 w 1415062"/>
                <a:gd name="connsiteY5" fmla="*/ 840462 h 1257684"/>
                <a:gd name="connsiteX6" fmla="*/ 720742 w 1415062"/>
                <a:gd name="connsiteY6" fmla="*/ 751211 h 1257684"/>
                <a:gd name="connsiteX7" fmla="*/ 714581 w 1415062"/>
                <a:gd name="connsiteY7" fmla="*/ 715467 h 1257684"/>
                <a:gd name="connsiteX8" fmla="*/ 710586 w 1415062"/>
                <a:gd name="connsiteY8" fmla="*/ 718060 h 1257684"/>
                <a:gd name="connsiteX9" fmla="*/ 706697 w 1415062"/>
                <a:gd name="connsiteY9" fmla="*/ 712067 h 1257684"/>
                <a:gd name="connsiteX10" fmla="*/ 700921 w 1415062"/>
                <a:gd name="connsiteY10" fmla="*/ 702955 h 1257684"/>
                <a:gd name="connsiteX11" fmla="*/ 0 w 1415062"/>
                <a:gd name="connsiteY11" fmla="*/ 413237 h 1257684"/>
                <a:gd name="connsiteX12" fmla="*/ 140106 w 1415062"/>
                <a:gd name="connsiteY12" fmla="*/ 45670 h 1257684"/>
                <a:gd name="connsiteX0" fmla="*/ 140106 w 1415062"/>
                <a:gd name="connsiteY0" fmla="*/ 45670 h 1257684"/>
                <a:gd name="connsiteX1" fmla="*/ 1341944 w 1415062"/>
                <a:gd name="connsiteY1" fmla="*/ 0 h 1257684"/>
                <a:gd name="connsiteX2" fmla="*/ 1415062 w 1415062"/>
                <a:gd name="connsiteY2" fmla="*/ 1120535 h 1257684"/>
                <a:gd name="connsiteX3" fmla="*/ 1092022 w 1415062"/>
                <a:gd name="connsiteY3" fmla="*/ 1226963 h 1257684"/>
                <a:gd name="connsiteX4" fmla="*/ 763624 w 1415062"/>
                <a:gd name="connsiteY4" fmla="*/ 1184571 h 1257684"/>
                <a:gd name="connsiteX5" fmla="*/ 727558 w 1415062"/>
                <a:gd name="connsiteY5" fmla="*/ 840462 h 1257684"/>
                <a:gd name="connsiteX6" fmla="*/ 720742 w 1415062"/>
                <a:gd name="connsiteY6" fmla="*/ 751211 h 1257684"/>
                <a:gd name="connsiteX7" fmla="*/ 714581 w 1415062"/>
                <a:gd name="connsiteY7" fmla="*/ 715467 h 1257684"/>
                <a:gd name="connsiteX8" fmla="*/ 710586 w 1415062"/>
                <a:gd name="connsiteY8" fmla="*/ 718060 h 1257684"/>
                <a:gd name="connsiteX9" fmla="*/ 706697 w 1415062"/>
                <a:gd name="connsiteY9" fmla="*/ 712067 h 1257684"/>
                <a:gd name="connsiteX10" fmla="*/ 709991 w 1415062"/>
                <a:gd name="connsiteY10" fmla="*/ 712769 h 1257684"/>
                <a:gd name="connsiteX11" fmla="*/ 700921 w 1415062"/>
                <a:gd name="connsiteY11" fmla="*/ 702955 h 1257684"/>
                <a:gd name="connsiteX12" fmla="*/ 0 w 1415062"/>
                <a:gd name="connsiteY12" fmla="*/ 413237 h 1257684"/>
                <a:gd name="connsiteX13" fmla="*/ 140106 w 1415062"/>
                <a:gd name="connsiteY13" fmla="*/ 45670 h 1257684"/>
                <a:gd name="connsiteX0" fmla="*/ 140106 w 1415062"/>
                <a:gd name="connsiteY0" fmla="*/ 45670 h 1257684"/>
                <a:gd name="connsiteX1" fmla="*/ 1341944 w 1415062"/>
                <a:gd name="connsiteY1" fmla="*/ 0 h 1257684"/>
                <a:gd name="connsiteX2" fmla="*/ 1415062 w 1415062"/>
                <a:gd name="connsiteY2" fmla="*/ 1120535 h 1257684"/>
                <a:gd name="connsiteX3" fmla="*/ 1092022 w 1415062"/>
                <a:gd name="connsiteY3" fmla="*/ 1226963 h 1257684"/>
                <a:gd name="connsiteX4" fmla="*/ 763624 w 1415062"/>
                <a:gd name="connsiteY4" fmla="*/ 1184571 h 1257684"/>
                <a:gd name="connsiteX5" fmla="*/ 727558 w 1415062"/>
                <a:gd name="connsiteY5" fmla="*/ 840462 h 1257684"/>
                <a:gd name="connsiteX6" fmla="*/ 720742 w 1415062"/>
                <a:gd name="connsiteY6" fmla="*/ 751211 h 1257684"/>
                <a:gd name="connsiteX7" fmla="*/ 714581 w 1415062"/>
                <a:gd name="connsiteY7" fmla="*/ 715467 h 1257684"/>
                <a:gd name="connsiteX8" fmla="*/ 710586 w 1415062"/>
                <a:gd name="connsiteY8" fmla="*/ 718060 h 1257684"/>
                <a:gd name="connsiteX9" fmla="*/ 706697 w 1415062"/>
                <a:gd name="connsiteY9" fmla="*/ 712067 h 1257684"/>
                <a:gd name="connsiteX10" fmla="*/ 709991 w 1415062"/>
                <a:gd name="connsiteY10" fmla="*/ 712769 h 1257684"/>
                <a:gd name="connsiteX11" fmla="*/ 972880 w 1415062"/>
                <a:gd name="connsiteY11" fmla="*/ 658574 h 1257684"/>
                <a:gd name="connsiteX12" fmla="*/ 700921 w 1415062"/>
                <a:gd name="connsiteY12" fmla="*/ 702955 h 1257684"/>
                <a:gd name="connsiteX13" fmla="*/ 0 w 1415062"/>
                <a:gd name="connsiteY13" fmla="*/ 413237 h 1257684"/>
                <a:gd name="connsiteX14" fmla="*/ 140106 w 1415062"/>
                <a:gd name="connsiteY14" fmla="*/ 45670 h 1257684"/>
                <a:gd name="connsiteX0" fmla="*/ 140106 w 1415062"/>
                <a:gd name="connsiteY0" fmla="*/ 45670 h 1257684"/>
                <a:gd name="connsiteX1" fmla="*/ 1341944 w 1415062"/>
                <a:gd name="connsiteY1" fmla="*/ 0 h 1257684"/>
                <a:gd name="connsiteX2" fmla="*/ 1415062 w 1415062"/>
                <a:gd name="connsiteY2" fmla="*/ 1120535 h 1257684"/>
                <a:gd name="connsiteX3" fmla="*/ 1092022 w 1415062"/>
                <a:gd name="connsiteY3" fmla="*/ 1226963 h 1257684"/>
                <a:gd name="connsiteX4" fmla="*/ 756869 w 1415062"/>
                <a:gd name="connsiteY4" fmla="*/ 1143536 h 1257684"/>
                <a:gd name="connsiteX5" fmla="*/ 727558 w 1415062"/>
                <a:gd name="connsiteY5" fmla="*/ 840462 h 1257684"/>
                <a:gd name="connsiteX6" fmla="*/ 720742 w 1415062"/>
                <a:gd name="connsiteY6" fmla="*/ 751211 h 1257684"/>
                <a:gd name="connsiteX7" fmla="*/ 714581 w 1415062"/>
                <a:gd name="connsiteY7" fmla="*/ 715467 h 1257684"/>
                <a:gd name="connsiteX8" fmla="*/ 710586 w 1415062"/>
                <a:gd name="connsiteY8" fmla="*/ 718060 h 1257684"/>
                <a:gd name="connsiteX9" fmla="*/ 706697 w 1415062"/>
                <a:gd name="connsiteY9" fmla="*/ 712067 h 1257684"/>
                <a:gd name="connsiteX10" fmla="*/ 709991 w 1415062"/>
                <a:gd name="connsiteY10" fmla="*/ 712769 h 1257684"/>
                <a:gd name="connsiteX11" fmla="*/ 972880 w 1415062"/>
                <a:gd name="connsiteY11" fmla="*/ 658574 h 1257684"/>
                <a:gd name="connsiteX12" fmla="*/ 700921 w 1415062"/>
                <a:gd name="connsiteY12" fmla="*/ 702955 h 1257684"/>
                <a:gd name="connsiteX13" fmla="*/ 0 w 1415062"/>
                <a:gd name="connsiteY13" fmla="*/ 413237 h 1257684"/>
                <a:gd name="connsiteX14" fmla="*/ 140106 w 1415062"/>
                <a:gd name="connsiteY14" fmla="*/ 45670 h 1257684"/>
                <a:gd name="connsiteX0" fmla="*/ 140106 w 1400317"/>
                <a:gd name="connsiteY0" fmla="*/ 45670 h 1242488"/>
                <a:gd name="connsiteX1" fmla="*/ 1341944 w 1400317"/>
                <a:gd name="connsiteY1" fmla="*/ 0 h 1242488"/>
                <a:gd name="connsiteX2" fmla="*/ 1400317 w 1400317"/>
                <a:gd name="connsiteY2" fmla="*/ 1084685 h 1242488"/>
                <a:gd name="connsiteX3" fmla="*/ 1092022 w 1400317"/>
                <a:gd name="connsiteY3" fmla="*/ 1226963 h 1242488"/>
                <a:gd name="connsiteX4" fmla="*/ 756869 w 1400317"/>
                <a:gd name="connsiteY4" fmla="*/ 1143536 h 1242488"/>
                <a:gd name="connsiteX5" fmla="*/ 727558 w 1400317"/>
                <a:gd name="connsiteY5" fmla="*/ 840462 h 1242488"/>
                <a:gd name="connsiteX6" fmla="*/ 720742 w 1400317"/>
                <a:gd name="connsiteY6" fmla="*/ 751211 h 1242488"/>
                <a:gd name="connsiteX7" fmla="*/ 714581 w 1400317"/>
                <a:gd name="connsiteY7" fmla="*/ 715467 h 1242488"/>
                <a:gd name="connsiteX8" fmla="*/ 710586 w 1400317"/>
                <a:gd name="connsiteY8" fmla="*/ 718060 h 1242488"/>
                <a:gd name="connsiteX9" fmla="*/ 706697 w 1400317"/>
                <a:gd name="connsiteY9" fmla="*/ 712067 h 1242488"/>
                <a:gd name="connsiteX10" fmla="*/ 709991 w 1400317"/>
                <a:gd name="connsiteY10" fmla="*/ 712769 h 1242488"/>
                <a:gd name="connsiteX11" fmla="*/ 972880 w 1400317"/>
                <a:gd name="connsiteY11" fmla="*/ 658574 h 1242488"/>
                <a:gd name="connsiteX12" fmla="*/ 700921 w 1400317"/>
                <a:gd name="connsiteY12" fmla="*/ 702955 h 1242488"/>
                <a:gd name="connsiteX13" fmla="*/ 0 w 1400317"/>
                <a:gd name="connsiteY13" fmla="*/ 413237 h 1242488"/>
                <a:gd name="connsiteX14" fmla="*/ 140106 w 1400317"/>
                <a:gd name="connsiteY14" fmla="*/ 45670 h 1242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00317" h="1242488">
                  <a:moveTo>
                    <a:pt x="140106" y="45670"/>
                  </a:moveTo>
                  <a:lnTo>
                    <a:pt x="1341944" y="0"/>
                  </a:lnTo>
                  <a:lnTo>
                    <a:pt x="1400317" y="1084685"/>
                  </a:lnTo>
                  <a:cubicBezTo>
                    <a:pt x="1355110" y="1300473"/>
                    <a:pt x="1198051" y="1234973"/>
                    <a:pt x="1092022" y="1226963"/>
                  </a:cubicBezTo>
                  <a:cubicBezTo>
                    <a:pt x="1005055" y="1226456"/>
                    <a:pt x="818499" y="1242165"/>
                    <a:pt x="756869" y="1143536"/>
                  </a:cubicBezTo>
                  <a:cubicBezTo>
                    <a:pt x="703234" y="1074034"/>
                    <a:pt x="738008" y="920731"/>
                    <a:pt x="727558" y="840462"/>
                  </a:cubicBezTo>
                  <a:cubicBezTo>
                    <a:pt x="725603" y="766759"/>
                    <a:pt x="725181" y="774129"/>
                    <a:pt x="720742" y="751211"/>
                  </a:cubicBezTo>
                  <a:cubicBezTo>
                    <a:pt x="725149" y="733213"/>
                    <a:pt x="717885" y="723510"/>
                    <a:pt x="714581" y="715467"/>
                  </a:cubicBezTo>
                  <a:cubicBezTo>
                    <a:pt x="720474" y="710697"/>
                    <a:pt x="712863" y="720145"/>
                    <a:pt x="710586" y="718060"/>
                  </a:cubicBezTo>
                  <a:cubicBezTo>
                    <a:pt x="716625" y="719346"/>
                    <a:pt x="708308" y="714585"/>
                    <a:pt x="706697" y="712067"/>
                  </a:cubicBezTo>
                  <a:cubicBezTo>
                    <a:pt x="712853" y="712804"/>
                    <a:pt x="710954" y="714288"/>
                    <a:pt x="709991" y="712769"/>
                  </a:cubicBezTo>
                  <a:cubicBezTo>
                    <a:pt x="717775" y="715288"/>
                    <a:pt x="974392" y="660210"/>
                    <a:pt x="972880" y="658574"/>
                  </a:cubicBezTo>
                  <a:cubicBezTo>
                    <a:pt x="971368" y="656938"/>
                    <a:pt x="826488" y="755279"/>
                    <a:pt x="700921" y="702955"/>
                  </a:cubicBezTo>
                  <a:cubicBezTo>
                    <a:pt x="431380" y="736567"/>
                    <a:pt x="81067" y="510962"/>
                    <a:pt x="0" y="413237"/>
                  </a:cubicBezTo>
                  <a:cubicBezTo>
                    <a:pt x="79700" y="345946"/>
                    <a:pt x="93404" y="168192"/>
                    <a:pt x="140106" y="45670"/>
                  </a:cubicBezTo>
                  <a:close/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350"/>
            </a:p>
          </p:txBody>
        </p:sp>
        <p:sp>
          <p:nvSpPr>
            <p:cNvPr id="37" name="Rectangle 35">
              <a:extLst>
                <a:ext uri="{FF2B5EF4-FFF2-40B4-BE49-F238E27FC236}">
                  <a16:creationId xmlns:a16="http://schemas.microsoft.com/office/drawing/2014/main" id="{F4551384-18F6-49C9-8687-A6BBE5F0F45E}"/>
                </a:ext>
              </a:extLst>
            </p:cNvPr>
            <p:cNvSpPr/>
            <p:nvPr/>
          </p:nvSpPr>
          <p:spPr>
            <a:xfrm rot="1877568">
              <a:off x="6337990" y="5006271"/>
              <a:ext cx="508146" cy="441748"/>
            </a:xfrm>
            <a:custGeom>
              <a:avLst/>
              <a:gdLst>
                <a:gd name="connsiteX0" fmla="*/ 0 w 801588"/>
                <a:gd name="connsiteY0" fmla="*/ 0 h 462214"/>
                <a:gd name="connsiteX1" fmla="*/ 801588 w 801588"/>
                <a:gd name="connsiteY1" fmla="*/ 0 h 462214"/>
                <a:gd name="connsiteX2" fmla="*/ 801588 w 801588"/>
                <a:gd name="connsiteY2" fmla="*/ 462214 h 462214"/>
                <a:gd name="connsiteX3" fmla="*/ 0 w 801588"/>
                <a:gd name="connsiteY3" fmla="*/ 462214 h 462214"/>
                <a:gd name="connsiteX4" fmla="*/ 0 w 801588"/>
                <a:gd name="connsiteY4" fmla="*/ 0 h 462214"/>
                <a:gd name="connsiteX0" fmla="*/ 76766 w 801588"/>
                <a:gd name="connsiteY0" fmla="*/ 0 h 748526"/>
                <a:gd name="connsiteX1" fmla="*/ 801588 w 801588"/>
                <a:gd name="connsiteY1" fmla="*/ 286312 h 748526"/>
                <a:gd name="connsiteX2" fmla="*/ 801588 w 801588"/>
                <a:gd name="connsiteY2" fmla="*/ 748526 h 748526"/>
                <a:gd name="connsiteX3" fmla="*/ 0 w 801588"/>
                <a:gd name="connsiteY3" fmla="*/ 748526 h 748526"/>
                <a:gd name="connsiteX4" fmla="*/ 76766 w 801588"/>
                <a:gd name="connsiteY4" fmla="*/ 0 h 748526"/>
                <a:gd name="connsiteX0" fmla="*/ 76766 w 801588"/>
                <a:gd name="connsiteY0" fmla="*/ 0 h 748526"/>
                <a:gd name="connsiteX1" fmla="*/ 801588 w 801588"/>
                <a:gd name="connsiteY1" fmla="*/ 286312 h 748526"/>
                <a:gd name="connsiteX2" fmla="*/ 801588 w 801588"/>
                <a:gd name="connsiteY2" fmla="*/ 748526 h 748526"/>
                <a:gd name="connsiteX3" fmla="*/ 0 w 801588"/>
                <a:gd name="connsiteY3" fmla="*/ 748526 h 748526"/>
                <a:gd name="connsiteX4" fmla="*/ 76766 w 801588"/>
                <a:gd name="connsiteY4" fmla="*/ 0 h 748526"/>
                <a:gd name="connsiteX0" fmla="*/ 76766 w 803822"/>
                <a:gd name="connsiteY0" fmla="*/ 0 h 748526"/>
                <a:gd name="connsiteX1" fmla="*/ 801588 w 803822"/>
                <a:gd name="connsiteY1" fmla="*/ 286312 h 748526"/>
                <a:gd name="connsiteX2" fmla="*/ 803822 w 803822"/>
                <a:gd name="connsiteY2" fmla="*/ 710941 h 748526"/>
                <a:gd name="connsiteX3" fmla="*/ 0 w 803822"/>
                <a:gd name="connsiteY3" fmla="*/ 748526 h 748526"/>
                <a:gd name="connsiteX4" fmla="*/ 76766 w 803822"/>
                <a:gd name="connsiteY4" fmla="*/ 0 h 748526"/>
                <a:gd name="connsiteX0" fmla="*/ 69903 w 796959"/>
                <a:gd name="connsiteY0" fmla="*/ 0 h 805661"/>
                <a:gd name="connsiteX1" fmla="*/ 794725 w 796959"/>
                <a:gd name="connsiteY1" fmla="*/ 286312 h 805661"/>
                <a:gd name="connsiteX2" fmla="*/ 796959 w 796959"/>
                <a:gd name="connsiteY2" fmla="*/ 710941 h 805661"/>
                <a:gd name="connsiteX3" fmla="*/ 0 w 796959"/>
                <a:gd name="connsiteY3" fmla="*/ 805661 h 805661"/>
                <a:gd name="connsiteX4" fmla="*/ 69903 w 796959"/>
                <a:gd name="connsiteY4" fmla="*/ 0 h 805661"/>
                <a:gd name="connsiteX0" fmla="*/ 106782 w 833838"/>
                <a:gd name="connsiteY0" fmla="*/ 0 h 805661"/>
                <a:gd name="connsiteX1" fmla="*/ 831604 w 833838"/>
                <a:gd name="connsiteY1" fmla="*/ 286312 h 805661"/>
                <a:gd name="connsiteX2" fmla="*/ 833838 w 833838"/>
                <a:gd name="connsiteY2" fmla="*/ 710941 h 805661"/>
                <a:gd name="connsiteX3" fmla="*/ 36879 w 833838"/>
                <a:gd name="connsiteY3" fmla="*/ 805661 h 805661"/>
                <a:gd name="connsiteX4" fmla="*/ 106782 w 833838"/>
                <a:gd name="connsiteY4" fmla="*/ 0 h 805661"/>
                <a:gd name="connsiteX0" fmla="*/ 96556 w 835901"/>
                <a:gd name="connsiteY0" fmla="*/ 0 h 812124"/>
                <a:gd name="connsiteX1" fmla="*/ 833667 w 835901"/>
                <a:gd name="connsiteY1" fmla="*/ 292775 h 812124"/>
                <a:gd name="connsiteX2" fmla="*/ 835901 w 835901"/>
                <a:gd name="connsiteY2" fmla="*/ 717404 h 812124"/>
                <a:gd name="connsiteX3" fmla="*/ 38942 w 835901"/>
                <a:gd name="connsiteY3" fmla="*/ 812124 h 812124"/>
                <a:gd name="connsiteX4" fmla="*/ 96556 w 835901"/>
                <a:gd name="connsiteY4" fmla="*/ 0 h 812124"/>
                <a:gd name="connsiteX0" fmla="*/ 114218 w 853563"/>
                <a:gd name="connsiteY0" fmla="*/ 0 h 812124"/>
                <a:gd name="connsiteX1" fmla="*/ 851329 w 853563"/>
                <a:gd name="connsiteY1" fmla="*/ 292775 h 812124"/>
                <a:gd name="connsiteX2" fmla="*/ 853563 w 853563"/>
                <a:gd name="connsiteY2" fmla="*/ 717404 h 812124"/>
                <a:gd name="connsiteX3" fmla="*/ 56604 w 853563"/>
                <a:gd name="connsiteY3" fmla="*/ 812124 h 812124"/>
                <a:gd name="connsiteX4" fmla="*/ 114218 w 853563"/>
                <a:gd name="connsiteY4" fmla="*/ 0 h 812124"/>
                <a:gd name="connsiteX0" fmla="*/ 114218 w 851429"/>
                <a:gd name="connsiteY0" fmla="*/ 0 h 812124"/>
                <a:gd name="connsiteX1" fmla="*/ 851329 w 851429"/>
                <a:gd name="connsiteY1" fmla="*/ 292775 h 812124"/>
                <a:gd name="connsiteX2" fmla="*/ 849134 w 851429"/>
                <a:gd name="connsiteY2" fmla="*/ 728456 h 812124"/>
                <a:gd name="connsiteX3" fmla="*/ 56604 w 851429"/>
                <a:gd name="connsiteY3" fmla="*/ 812124 h 812124"/>
                <a:gd name="connsiteX4" fmla="*/ 114218 w 851429"/>
                <a:gd name="connsiteY4" fmla="*/ 0 h 812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1429" h="812124">
                  <a:moveTo>
                    <a:pt x="114218" y="0"/>
                  </a:moveTo>
                  <a:cubicBezTo>
                    <a:pt x="327059" y="135215"/>
                    <a:pt x="609722" y="197338"/>
                    <a:pt x="851329" y="292775"/>
                  </a:cubicBezTo>
                  <a:cubicBezTo>
                    <a:pt x="852074" y="434318"/>
                    <a:pt x="848389" y="586913"/>
                    <a:pt x="849134" y="728456"/>
                  </a:cubicBezTo>
                  <a:lnTo>
                    <a:pt x="56604" y="812124"/>
                  </a:lnTo>
                  <a:cubicBezTo>
                    <a:pt x="-48928" y="510413"/>
                    <a:pt x="6292" y="253113"/>
                    <a:pt x="114218" y="0"/>
                  </a:cubicBezTo>
                  <a:close/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350"/>
            </a:p>
          </p:txBody>
        </p:sp>
        <p:sp>
          <p:nvSpPr>
            <p:cNvPr id="38" name="Triangle isocèle 37">
              <a:extLst>
                <a:ext uri="{FF2B5EF4-FFF2-40B4-BE49-F238E27FC236}">
                  <a16:creationId xmlns:a16="http://schemas.microsoft.com/office/drawing/2014/main" id="{BC2671B1-5C60-4A5F-BB49-3F72FFB7C13D}"/>
                </a:ext>
              </a:extLst>
            </p:cNvPr>
            <p:cNvSpPr/>
            <p:nvPr/>
          </p:nvSpPr>
          <p:spPr>
            <a:xfrm rot="7207178">
              <a:off x="7271879" y="5203903"/>
              <a:ext cx="693535" cy="912479"/>
            </a:xfrm>
            <a:custGeom>
              <a:avLst/>
              <a:gdLst>
                <a:gd name="connsiteX0" fmla="*/ 0 w 1239410"/>
                <a:gd name="connsiteY0" fmla="*/ 1496228 h 1496228"/>
                <a:gd name="connsiteX1" fmla="*/ 393897 w 1239410"/>
                <a:gd name="connsiteY1" fmla="*/ 0 h 1496228"/>
                <a:gd name="connsiteX2" fmla="*/ 1239410 w 1239410"/>
                <a:gd name="connsiteY2" fmla="*/ 1496228 h 1496228"/>
                <a:gd name="connsiteX3" fmla="*/ 0 w 1239410"/>
                <a:gd name="connsiteY3" fmla="*/ 1496228 h 1496228"/>
                <a:gd name="connsiteX0" fmla="*/ 0 w 1262428"/>
                <a:gd name="connsiteY0" fmla="*/ 1496228 h 1523251"/>
                <a:gd name="connsiteX1" fmla="*/ 393897 w 1262428"/>
                <a:gd name="connsiteY1" fmla="*/ 0 h 1523251"/>
                <a:gd name="connsiteX2" fmla="*/ 1262428 w 1262428"/>
                <a:gd name="connsiteY2" fmla="*/ 1523251 h 1523251"/>
                <a:gd name="connsiteX3" fmla="*/ 0 w 1262428"/>
                <a:gd name="connsiteY3" fmla="*/ 1496228 h 1523251"/>
                <a:gd name="connsiteX0" fmla="*/ 0 w 1274655"/>
                <a:gd name="connsiteY0" fmla="*/ 1496228 h 1523251"/>
                <a:gd name="connsiteX1" fmla="*/ 393897 w 1274655"/>
                <a:gd name="connsiteY1" fmla="*/ 0 h 1523251"/>
                <a:gd name="connsiteX2" fmla="*/ 1262428 w 1274655"/>
                <a:gd name="connsiteY2" fmla="*/ 1523251 h 1523251"/>
                <a:gd name="connsiteX3" fmla="*/ 0 w 1274655"/>
                <a:gd name="connsiteY3" fmla="*/ 1496228 h 1523251"/>
                <a:gd name="connsiteX0" fmla="*/ 0 w 1275015"/>
                <a:gd name="connsiteY0" fmla="*/ 1501888 h 1528911"/>
                <a:gd name="connsiteX1" fmla="*/ 416308 w 1275015"/>
                <a:gd name="connsiteY1" fmla="*/ 0 h 1528911"/>
                <a:gd name="connsiteX2" fmla="*/ 1262428 w 1275015"/>
                <a:gd name="connsiteY2" fmla="*/ 1528911 h 1528911"/>
                <a:gd name="connsiteX3" fmla="*/ 0 w 1275015"/>
                <a:gd name="connsiteY3" fmla="*/ 1501888 h 1528911"/>
                <a:gd name="connsiteX0" fmla="*/ 0 w 1275015"/>
                <a:gd name="connsiteY0" fmla="*/ 1501888 h 1528911"/>
                <a:gd name="connsiteX1" fmla="*/ 320900 w 1275015"/>
                <a:gd name="connsiteY1" fmla="*/ 43949 h 1528911"/>
                <a:gd name="connsiteX2" fmla="*/ 416308 w 1275015"/>
                <a:gd name="connsiteY2" fmla="*/ 0 h 1528911"/>
                <a:gd name="connsiteX3" fmla="*/ 1262428 w 1275015"/>
                <a:gd name="connsiteY3" fmla="*/ 1528911 h 1528911"/>
                <a:gd name="connsiteX4" fmla="*/ 0 w 1275015"/>
                <a:gd name="connsiteY4" fmla="*/ 1501888 h 1528911"/>
                <a:gd name="connsiteX0" fmla="*/ 0 w 1275015"/>
                <a:gd name="connsiteY0" fmla="*/ 1501888 h 1528911"/>
                <a:gd name="connsiteX1" fmla="*/ 320900 w 1275015"/>
                <a:gd name="connsiteY1" fmla="*/ 43949 h 1528911"/>
                <a:gd name="connsiteX2" fmla="*/ 416308 w 1275015"/>
                <a:gd name="connsiteY2" fmla="*/ 0 h 1528911"/>
                <a:gd name="connsiteX3" fmla="*/ 1262428 w 1275015"/>
                <a:gd name="connsiteY3" fmla="*/ 1528911 h 1528911"/>
                <a:gd name="connsiteX4" fmla="*/ 0 w 1275015"/>
                <a:gd name="connsiteY4" fmla="*/ 1501888 h 1528911"/>
                <a:gd name="connsiteX0" fmla="*/ 0 w 1275015"/>
                <a:gd name="connsiteY0" fmla="*/ 1501888 h 1528911"/>
                <a:gd name="connsiteX1" fmla="*/ 320900 w 1275015"/>
                <a:gd name="connsiteY1" fmla="*/ 43949 h 1528911"/>
                <a:gd name="connsiteX2" fmla="*/ 416308 w 1275015"/>
                <a:gd name="connsiteY2" fmla="*/ 0 h 1528911"/>
                <a:gd name="connsiteX3" fmla="*/ 1262428 w 1275015"/>
                <a:gd name="connsiteY3" fmla="*/ 1528911 h 1528911"/>
                <a:gd name="connsiteX4" fmla="*/ 0 w 1275015"/>
                <a:gd name="connsiteY4" fmla="*/ 1501888 h 1528911"/>
                <a:gd name="connsiteX0" fmla="*/ 0 w 1275015"/>
                <a:gd name="connsiteY0" fmla="*/ 1501888 h 1528911"/>
                <a:gd name="connsiteX1" fmla="*/ 320900 w 1275015"/>
                <a:gd name="connsiteY1" fmla="*/ 43949 h 1528911"/>
                <a:gd name="connsiteX2" fmla="*/ 416308 w 1275015"/>
                <a:gd name="connsiteY2" fmla="*/ 0 h 1528911"/>
                <a:gd name="connsiteX3" fmla="*/ 1262428 w 1275015"/>
                <a:gd name="connsiteY3" fmla="*/ 1528911 h 1528911"/>
                <a:gd name="connsiteX4" fmla="*/ 0 w 1275015"/>
                <a:gd name="connsiteY4" fmla="*/ 1501888 h 1528911"/>
                <a:gd name="connsiteX0" fmla="*/ 0 w 1275015"/>
                <a:gd name="connsiteY0" fmla="*/ 1501888 h 1528911"/>
                <a:gd name="connsiteX1" fmla="*/ 320900 w 1275015"/>
                <a:gd name="connsiteY1" fmla="*/ 43949 h 1528911"/>
                <a:gd name="connsiteX2" fmla="*/ 416308 w 1275015"/>
                <a:gd name="connsiteY2" fmla="*/ 0 h 1528911"/>
                <a:gd name="connsiteX3" fmla="*/ 1262428 w 1275015"/>
                <a:gd name="connsiteY3" fmla="*/ 1528911 h 1528911"/>
                <a:gd name="connsiteX4" fmla="*/ 0 w 1275015"/>
                <a:gd name="connsiteY4" fmla="*/ 1501888 h 1528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5015" h="1528911">
                  <a:moveTo>
                    <a:pt x="0" y="1501888"/>
                  </a:moveTo>
                  <a:cubicBezTo>
                    <a:pt x="38065" y="998374"/>
                    <a:pt x="216714" y="673918"/>
                    <a:pt x="320900" y="43949"/>
                  </a:cubicBezTo>
                  <a:lnTo>
                    <a:pt x="416308" y="0"/>
                  </a:lnTo>
                  <a:cubicBezTo>
                    <a:pt x="705818" y="507750"/>
                    <a:pt x="1374780" y="986239"/>
                    <a:pt x="1262428" y="1528911"/>
                  </a:cubicBezTo>
                  <a:lnTo>
                    <a:pt x="0" y="1501888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350"/>
            </a:p>
          </p:txBody>
        </p:sp>
        <p:sp>
          <p:nvSpPr>
            <p:cNvPr id="39" name="Ellipse 38">
              <a:extLst>
                <a:ext uri="{FF2B5EF4-FFF2-40B4-BE49-F238E27FC236}">
                  <a16:creationId xmlns:a16="http://schemas.microsoft.com/office/drawing/2014/main" id="{70A468E8-AA9A-46E7-B71B-AF364855C363}"/>
                </a:ext>
              </a:extLst>
            </p:cNvPr>
            <p:cNvSpPr/>
            <p:nvPr/>
          </p:nvSpPr>
          <p:spPr>
            <a:xfrm rot="19909134">
              <a:off x="6582206" y="4925034"/>
              <a:ext cx="74504" cy="172371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350"/>
            </a:p>
          </p:txBody>
        </p:sp>
        <p:sp>
          <p:nvSpPr>
            <p:cNvPr id="40" name="Flèche : bas 39">
              <a:extLst>
                <a:ext uri="{FF2B5EF4-FFF2-40B4-BE49-F238E27FC236}">
                  <a16:creationId xmlns:a16="http://schemas.microsoft.com/office/drawing/2014/main" id="{28B213CA-F20D-4350-9FB2-91B749F8C667}"/>
                </a:ext>
              </a:extLst>
            </p:cNvPr>
            <p:cNvSpPr/>
            <p:nvPr/>
          </p:nvSpPr>
          <p:spPr>
            <a:xfrm rot="7002013">
              <a:off x="7375040" y="5108748"/>
              <a:ext cx="95885" cy="870863"/>
            </a:xfrm>
            <a:prstGeom prst="downArrow">
              <a:avLst>
                <a:gd name="adj1" fmla="val 30965"/>
                <a:gd name="adj2" fmla="val 83310"/>
              </a:avLst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350"/>
            </a:p>
          </p:txBody>
        </p:sp>
        <p:sp>
          <p:nvSpPr>
            <p:cNvPr id="41" name="Flèche : bas 40">
              <a:extLst>
                <a:ext uri="{FF2B5EF4-FFF2-40B4-BE49-F238E27FC236}">
                  <a16:creationId xmlns:a16="http://schemas.microsoft.com/office/drawing/2014/main" id="{58DCA77C-A466-44F6-9AB4-3A6DDD36C10B}"/>
                </a:ext>
              </a:extLst>
            </p:cNvPr>
            <p:cNvSpPr/>
            <p:nvPr/>
          </p:nvSpPr>
          <p:spPr>
            <a:xfrm rot="5779184">
              <a:off x="6895269" y="4952959"/>
              <a:ext cx="76208" cy="291377"/>
            </a:xfrm>
            <a:prstGeom prst="downArrow">
              <a:avLst>
                <a:gd name="adj1" fmla="val 30965"/>
                <a:gd name="adj2" fmla="val 83310"/>
              </a:avLst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350"/>
            </a:p>
          </p:txBody>
        </p:sp>
        <p:sp>
          <p:nvSpPr>
            <p:cNvPr id="42" name="Flèche : bas 41">
              <a:extLst>
                <a:ext uri="{FF2B5EF4-FFF2-40B4-BE49-F238E27FC236}">
                  <a16:creationId xmlns:a16="http://schemas.microsoft.com/office/drawing/2014/main" id="{E9784EBE-7374-4BB6-9180-B153713A63AE}"/>
                </a:ext>
              </a:extLst>
            </p:cNvPr>
            <p:cNvSpPr/>
            <p:nvPr/>
          </p:nvSpPr>
          <p:spPr>
            <a:xfrm rot="11262214">
              <a:off x="6508461" y="5161182"/>
              <a:ext cx="67128" cy="173774"/>
            </a:xfrm>
            <a:prstGeom prst="downArrow">
              <a:avLst>
                <a:gd name="adj1" fmla="val 30965"/>
                <a:gd name="adj2" fmla="val 83310"/>
              </a:avLst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350"/>
            </a:p>
          </p:txBody>
        </p:sp>
      </p:grp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9DF9BFA3-89BA-48C9-B0C1-33F438E8D0DF}"/>
              </a:ext>
            </a:extLst>
          </p:cNvPr>
          <p:cNvGrpSpPr/>
          <p:nvPr/>
        </p:nvGrpSpPr>
        <p:grpSpPr>
          <a:xfrm>
            <a:off x="2814251" y="3936079"/>
            <a:ext cx="2476507" cy="729447"/>
            <a:chOff x="5813492" y="5136607"/>
            <a:chExt cx="3302009" cy="972595"/>
          </a:xfrm>
        </p:grpSpPr>
        <p:sp>
          <p:nvSpPr>
            <p:cNvPr id="43" name="ZoneTexte 42">
              <a:extLst>
                <a:ext uri="{FF2B5EF4-FFF2-40B4-BE49-F238E27FC236}">
                  <a16:creationId xmlns:a16="http://schemas.microsoft.com/office/drawing/2014/main" id="{4DEFCBFA-D1F2-4817-8861-C90687D94AAA}"/>
                </a:ext>
              </a:extLst>
            </p:cNvPr>
            <p:cNvSpPr txBox="1"/>
            <p:nvPr/>
          </p:nvSpPr>
          <p:spPr>
            <a:xfrm>
              <a:off x="5968803" y="5136607"/>
              <a:ext cx="16517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Land cover:</a:t>
              </a:r>
              <a:endParaRPr lang="en-GB" sz="1200" dirty="0"/>
            </a:p>
          </p:txBody>
        </p:sp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id="{704DA92A-A378-4179-90C2-B2B6809E34EE}"/>
                </a:ext>
              </a:extLst>
            </p:cNvPr>
            <p:cNvSpPr txBox="1"/>
            <p:nvPr/>
          </p:nvSpPr>
          <p:spPr>
            <a:xfrm>
              <a:off x="5813492" y="5493649"/>
              <a:ext cx="330200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14313" indent="-214313">
                <a:buFont typeface="Arial" panose="020B0604020202020204" pitchFamily="34" charset="0"/>
                <a:buChar char="•"/>
              </a:pPr>
              <a:r>
                <a:rPr lang="en-GB" sz="1200" dirty="0"/>
                <a:t>Yearly rotation</a:t>
              </a:r>
            </a:p>
            <a:p>
              <a:pPr marL="214313" indent="-214313">
                <a:buFont typeface="Arial" panose="020B0604020202020204" pitchFamily="34" charset="0"/>
                <a:buChar char="•"/>
              </a:pPr>
              <a:r>
                <a:rPr lang="en-GB" sz="1200" dirty="0"/>
                <a:t>Wheat, rapeseed, sunflower</a:t>
              </a:r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D26016D5-BD5B-452B-99D8-57D36B8625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254" y="1195692"/>
            <a:ext cx="2324251" cy="1757268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676952AF-3FE0-424A-833D-89DB30DB1ABB}"/>
              </a:ext>
            </a:extLst>
          </p:cNvPr>
          <p:cNvGrpSpPr/>
          <p:nvPr/>
        </p:nvGrpSpPr>
        <p:grpSpPr>
          <a:xfrm>
            <a:off x="3016506" y="2305469"/>
            <a:ext cx="3166817" cy="1298008"/>
            <a:chOff x="2364510" y="2596258"/>
            <a:chExt cx="4222422" cy="1730678"/>
          </a:xfrm>
        </p:grpSpPr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28C6456B-DFD2-4CAC-9FED-C6A9696A65B9}"/>
                </a:ext>
              </a:extLst>
            </p:cNvPr>
            <p:cNvSpPr txBox="1"/>
            <p:nvPr/>
          </p:nvSpPr>
          <p:spPr>
            <a:xfrm>
              <a:off x="2364510" y="2596258"/>
              <a:ext cx="9687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Pond:</a:t>
              </a:r>
              <a:endParaRPr lang="en-GB" sz="1200" dirty="0"/>
            </a:p>
          </p:txBody>
        </p:sp>
        <p:grpSp>
          <p:nvGrpSpPr>
            <p:cNvPr id="51" name="Groupe 50">
              <a:extLst>
                <a:ext uri="{FF2B5EF4-FFF2-40B4-BE49-F238E27FC236}">
                  <a16:creationId xmlns:a16="http://schemas.microsoft.com/office/drawing/2014/main" id="{FDA87C9A-088A-4F9D-8960-C429A5CD82E0}"/>
                </a:ext>
              </a:extLst>
            </p:cNvPr>
            <p:cNvGrpSpPr/>
            <p:nvPr/>
          </p:nvGrpSpPr>
          <p:grpSpPr>
            <a:xfrm>
              <a:off x="2381924" y="2895540"/>
              <a:ext cx="4205008" cy="1431396"/>
              <a:chOff x="1898439" y="1094366"/>
              <a:chExt cx="5875631" cy="1799434"/>
            </a:xfrm>
          </p:grpSpPr>
          <p:grpSp>
            <p:nvGrpSpPr>
              <p:cNvPr id="52" name="Groupe 51">
                <a:extLst>
                  <a:ext uri="{FF2B5EF4-FFF2-40B4-BE49-F238E27FC236}">
                    <a16:creationId xmlns:a16="http://schemas.microsoft.com/office/drawing/2014/main" id="{6C6AE4FD-305F-4757-9D31-8E831CDB181F}"/>
                  </a:ext>
                </a:extLst>
              </p:cNvPr>
              <p:cNvGrpSpPr/>
              <p:nvPr/>
            </p:nvGrpSpPr>
            <p:grpSpPr>
              <a:xfrm>
                <a:off x="1898439" y="1565311"/>
                <a:ext cx="2743230" cy="1212604"/>
                <a:chOff x="2133570" y="352854"/>
                <a:chExt cx="3103720" cy="2354479"/>
              </a:xfrm>
              <a:scene3d>
                <a:camera prst="obliqueTopRight"/>
                <a:lightRig rig="threePt" dir="t"/>
              </a:scene3d>
            </p:grpSpPr>
            <p:sp>
              <p:nvSpPr>
                <p:cNvPr id="61" name="Cylindre 60">
                  <a:extLst>
                    <a:ext uri="{FF2B5EF4-FFF2-40B4-BE49-F238E27FC236}">
                      <a16:creationId xmlns:a16="http://schemas.microsoft.com/office/drawing/2014/main" id="{C44653AE-60DC-49A4-8A0B-BD314F110676}"/>
                    </a:ext>
                  </a:extLst>
                </p:cNvPr>
                <p:cNvSpPr/>
                <p:nvPr/>
              </p:nvSpPr>
              <p:spPr>
                <a:xfrm>
                  <a:off x="2133571" y="729475"/>
                  <a:ext cx="3103719" cy="1549354"/>
                </a:xfrm>
                <a:prstGeom prst="can">
                  <a:avLst/>
                </a:prstGeom>
                <a:solidFill>
                  <a:srgbClr val="996633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0" dirty="0"/>
                </a:p>
              </p:txBody>
            </p:sp>
            <p:sp>
              <p:nvSpPr>
                <p:cNvPr id="62" name="Ellipse 61">
                  <a:extLst>
                    <a:ext uri="{FF2B5EF4-FFF2-40B4-BE49-F238E27FC236}">
                      <a16:creationId xmlns:a16="http://schemas.microsoft.com/office/drawing/2014/main" id="{6A8FBF63-D0E7-4F92-A90A-D0F27006A927}"/>
                    </a:ext>
                  </a:extLst>
                </p:cNvPr>
                <p:cNvSpPr/>
                <p:nvPr/>
              </p:nvSpPr>
              <p:spPr>
                <a:xfrm>
                  <a:off x="2133571" y="1494729"/>
                  <a:ext cx="3103719" cy="1212604"/>
                </a:xfrm>
                <a:prstGeom prst="ellipse">
                  <a:avLst/>
                </a:prstGeom>
                <a:solidFill>
                  <a:srgbClr val="996633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0" dirty="0"/>
                </a:p>
              </p:txBody>
            </p:sp>
            <p:sp>
              <p:nvSpPr>
                <p:cNvPr id="63" name="Ellipse 62">
                  <a:extLst>
                    <a:ext uri="{FF2B5EF4-FFF2-40B4-BE49-F238E27FC236}">
                      <a16:creationId xmlns:a16="http://schemas.microsoft.com/office/drawing/2014/main" id="{1CCA44E9-9244-4E99-BFD0-36778E9163FC}"/>
                    </a:ext>
                  </a:extLst>
                </p:cNvPr>
                <p:cNvSpPr/>
                <p:nvPr/>
              </p:nvSpPr>
              <p:spPr>
                <a:xfrm>
                  <a:off x="2133571" y="522733"/>
                  <a:ext cx="3103719" cy="1212604"/>
                </a:xfrm>
                <a:prstGeom prst="ellipse">
                  <a:avLst/>
                </a:prstGeom>
                <a:solidFill>
                  <a:srgbClr val="9EBDE2">
                    <a:alpha val="50196"/>
                  </a:srgb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0" dirty="0"/>
                </a:p>
              </p:txBody>
            </p:sp>
            <p:sp>
              <p:nvSpPr>
                <p:cNvPr id="64" name="Ellipse 63">
                  <a:extLst>
                    <a:ext uri="{FF2B5EF4-FFF2-40B4-BE49-F238E27FC236}">
                      <a16:creationId xmlns:a16="http://schemas.microsoft.com/office/drawing/2014/main" id="{F35BFF9E-E0E1-4501-B5FD-0583548D16B5}"/>
                    </a:ext>
                  </a:extLst>
                </p:cNvPr>
                <p:cNvSpPr/>
                <p:nvPr/>
              </p:nvSpPr>
              <p:spPr>
                <a:xfrm>
                  <a:off x="2133570" y="352854"/>
                  <a:ext cx="3103719" cy="1212604"/>
                </a:xfrm>
                <a:prstGeom prst="ellipse">
                  <a:avLst/>
                </a:prstGeom>
                <a:solidFill>
                  <a:srgbClr val="9EBDE2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0" dirty="0"/>
                </a:p>
              </p:txBody>
            </p:sp>
          </p:grpSp>
          <p:cxnSp>
            <p:nvCxnSpPr>
              <p:cNvPr id="53" name="Connecteur droit avec flèche 52">
                <a:extLst>
                  <a:ext uri="{FF2B5EF4-FFF2-40B4-BE49-F238E27FC236}">
                    <a16:creationId xmlns:a16="http://schemas.microsoft.com/office/drawing/2014/main" id="{4DE2ED38-7D90-42D7-8D00-49355D9464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98439" y="1436915"/>
                <a:ext cx="2743229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Connecteur droit avec flèche 53">
                <a:extLst>
                  <a:ext uri="{FF2B5EF4-FFF2-40B4-BE49-F238E27FC236}">
                    <a16:creationId xmlns:a16="http://schemas.microsoft.com/office/drawing/2014/main" id="{31C37542-F621-4AA3-A933-97FBE9A663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1046" y="1565311"/>
                <a:ext cx="0" cy="62451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Connecteur droit avec flèche 54">
                <a:extLst>
                  <a:ext uri="{FF2B5EF4-FFF2-40B4-BE49-F238E27FC236}">
                    <a16:creationId xmlns:a16="http://schemas.microsoft.com/office/drawing/2014/main" id="{2C19E8FA-FB99-4929-B142-C420A6D9B560}"/>
                  </a:ext>
                </a:extLst>
              </p:cNvPr>
              <p:cNvCxnSpPr/>
              <p:nvPr/>
            </p:nvCxnSpPr>
            <p:spPr>
              <a:xfrm>
                <a:off x="4789714" y="1759278"/>
                <a:ext cx="0" cy="26111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Connecteur droit avec flèche 55">
                <a:extLst>
                  <a:ext uri="{FF2B5EF4-FFF2-40B4-BE49-F238E27FC236}">
                    <a16:creationId xmlns:a16="http://schemas.microsoft.com/office/drawing/2014/main" id="{73DBED4E-B14A-459E-B2BB-4FB4E5AF4FD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789712" y="2080662"/>
                <a:ext cx="1" cy="64094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ZoneTexte 56">
                <a:extLst>
                  <a:ext uri="{FF2B5EF4-FFF2-40B4-BE49-F238E27FC236}">
                    <a16:creationId xmlns:a16="http://schemas.microsoft.com/office/drawing/2014/main" id="{7B646DF2-E42A-4765-87F9-46482AB93ADC}"/>
                  </a:ext>
                </a:extLst>
              </p:cNvPr>
              <p:cNvSpPr txBox="1"/>
              <p:nvPr/>
            </p:nvSpPr>
            <p:spPr>
              <a:xfrm>
                <a:off x="4811455" y="1772884"/>
                <a:ext cx="2589882" cy="4256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050" dirty="0"/>
                  <a:t>Water </a:t>
                </a:r>
                <a:r>
                  <a:rPr lang="fr-FR" sz="1050" dirty="0" err="1"/>
                  <a:t>column</a:t>
                </a:r>
                <a:r>
                  <a:rPr lang="fr-FR" sz="1050" dirty="0"/>
                  <a:t>: 0.5m</a:t>
                </a:r>
                <a:endParaRPr lang="en-GB" sz="1050" dirty="0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9CB570FC-11B7-46B7-9533-9D9B1BAB2CBE}"/>
                  </a:ext>
                </a:extLst>
              </p:cNvPr>
              <p:cNvSpPr/>
              <p:nvPr/>
            </p:nvSpPr>
            <p:spPr>
              <a:xfrm>
                <a:off x="2817044" y="1094366"/>
                <a:ext cx="1449044" cy="4256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1050" dirty="0"/>
                  <a:t>60 m long</a:t>
                </a:r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4DFEBDED-5397-4EC1-9502-F89CF1945087}"/>
                  </a:ext>
                </a:extLst>
              </p:cNvPr>
              <p:cNvSpPr/>
              <p:nvPr/>
            </p:nvSpPr>
            <p:spPr>
              <a:xfrm>
                <a:off x="3061045" y="1632602"/>
                <a:ext cx="1502801" cy="6190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900" dirty="0"/>
                  <a:t>About 20 m </a:t>
                </a:r>
              </a:p>
              <a:p>
                <a:r>
                  <a:rPr lang="en-GB" sz="900" dirty="0"/>
                  <a:t>wide </a:t>
                </a:r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B2D142EA-8A48-42C6-8B6D-CAD4C4A03C81}"/>
                  </a:ext>
                </a:extLst>
              </p:cNvPr>
              <p:cNvSpPr/>
              <p:nvPr/>
            </p:nvSpPr>
            <p:spPr>
              <a:xfrm>
                <a:off x="4789712" y="2197360"/>
                <a:ext cx="2984358" cy="6964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1050" dirty="0"/>
                  <a:t>Sediment  layer depth: 3 m</a:t>
                </a:r>
              </a:p>
            </p:txBody>
          </p:sp>
        </p:grp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C81EB5F5-5FC4-4C86-8901-51540D1A6294}"/>
              </a:ext>
            </a:extLst>
          </p:cNvPr>
          <p:cNvSpPr/>
          <p:nvPr/>
        </p:nvSpPr>
        <p:spPr>
          <a:xfrm>
            <a:off x="5500454" y="4447471"/>
            <a:ext cx="127478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50" dirty="0"/>
              <a:t>Surface sub-catchment: 27 ha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11161B0-2FC6-4E31-A8AC-DCB5E5EDE1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1438" y="1626020"/>
            <a:ext cx="83493" cy="162513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EB47BEBE-DA89-47DE-9556-15AB2CF8CD2C}"/>
              </a:ext>
            </a:extLst>
          </p:cNvPr>
          <p:cNvGrpSpPr/>
          <p:nvPr/>
        </p:nvGrpSpPr>
        <p:grpSpPr>
          <a:xfrm>
            <a:off x="6149456" y="1611865"/>
            <a:ext cx="1730837" cy="1180450"/>
            <a:chOff x="7082371" y="1709901"/>
            <a:chExt cx="1865436" cy="1189009"/>
          </a:xfrm>
        </p:grpSpPr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D11CF782-58FE-442F-9C78-C70BC49E0D40}"/>
                </a:ext>
              </a:extLst>
            </p:cNvPr>
            <p:cNvGrpSpPr/>
            <p:nvPr/>
          </p:nvGrpSpPr>
          <p:grpSpPr>
            <a:xfrm>
              <a:off x="7118871" y="1709901"/>
              <a:ext cx="1828936" cy="1184198"/>
              <a:chOff x="5312877" y="3385900"/>
              <a:chExt cx="2863454" cy="2113577"/>
            </a:xfrm>
          </p:grpSpPr>
          <p:pic>
            <p:nvPicPr>
              <p:cNvPr id="11" name="Image 10">
                <a:extLst>
                  <a:ext uri="{FF2B5EF4-FFF2-40B4-BE49-F238E27FC236}">
                    <a16:creationId xmlns:a16="http://schemas.microsoft.com/office/drawing/2014/main" id="{3446E53B-1F41-4289-84EE-31984CB8D0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12877" y="3385900"/>
                <a:ext cx="2863454" cy="2113577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  <p:sp>
            <p:nvSpPr>
              <p:cNvPr id="12" name="Ellipse 11">
                <a:extLst>
                  <a:ext uri="{FF2B5EF4-FFF2-40B4-BE49-F238E27FC236}">
                    <a16:creationId xmlns:a16="http://schemas.microsoft.com/office/drawing/2014/main" id="{B8C566A5-CBEA-49C7-95CA-72FDAF8BF8B8}"/>
                  </a:ext>
                </a:extLst>
              </p:cNvPr>
              <p:cNvSpPr/>
              <p:nvPr/>
            </p:nvSpPr>
            <p:spPr>
              <a:xfrm>
                <a:off x="6326592" y="4752974"/>
                <a:ext cx="121833" cy="116683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/>
              </a:p>
            </p:txBody>
          </p:sp>
        </p:grpSp>
        <p:sp>
          <p:nvSpPr>
            <p:cNvPr id="15" name="Triangle isocèle 14">
              <a:extLst>
                <a:ext uri="{FF2B5EF4-FFF2-40B4-BE49-F238E27FC236}">
                  <a16:creationId xmlns:a16="http://schemas.microsoft.com/office/drawing/2014/main" id="{11819621-86B6-4B45-9BF7-FE01977F8ACB}"/>
                </a:ext>
              </a:extLst>
            </p:cNvPr>
            <p:cNvSpPr/>
            <p:nvPr/>
          </p:nvSpPr>
          <p:spPr>
            <a:xfrm>
              <a:off x="7215016" y="2576821"/>
              <a:ext cx="70706" cy="119524"/>
            </a:xfrm>
            <a:custGeom>
              <a:avLst/>
              <a:gdLst>
                <a:gd name="connsiteX0" fmla="*/ 0 w 141684"/>
                <a:gd name="connsiteY0" fmla="*/ 249008 h 249008"/>
                <a:gd name="connsiteX1" fmla="*/ 70842 w 141684"/>
                <a:gd name="connsiteY1" fmla="*/ 0 h 249008"/>
                <a:gd name="connsiteX2" fmla="*/ 141684 w 141684"/>
                <a:gd name="connsiteY2" fmla="*/ 249008 h 249008"/>
                <a:gd name="connsiteX3" fmla="*/ 0 w 141684"/>
                <a:gd name="connsiteY3" fmla="*/ 249008 h 249008"/>
                <a:gd name="connsiteX0" fmla="*/ 0 w 141684"/>
                <a:gd name="connsiteY0" fmla="*/ 249008 h 249008"/>
                <a:gd name="connsiteX1" fmla="*/ 70842 w 141684"/>
                <a:gd name="connsiteY1" fmla="*/ 0 h 249008"/>
                <a:gd name="connsiteX2" fmla="*/ 141684 w 141684"/>
                <a:gd name="connsiteY2" fmla="*/ 249008 h 249008"/>
                <a:gd name="connsiteX3" fmla="*/ 76994 w 141684"/>
                <a:gd name="connsiteY3" fmla="*/ 214313 h 249008"/>
                <a:gd name="connsiteX4" fmla="*/ 0 w 141684"/>
                <a:gd name="connsiteY4" fmla="*/ 249008 h 249008"/>
                <a:gd name="connsiteX0" fmla="*/ 0 w 141684"/>
                <a:gd name="connsiteY0" fmla="*/ 249008 h 249008"/>
                <a:gd name="connsiteX1" fmla="*/ 70842 w 141684"/>
                <a:gd name="connsiteY1" fmla="*/ 0 h 249008"/>
                <a:gd name="connsiteX2" fmla="*/ 141684 w 141684"/>
                <a:gd name="connsiteY2" fmla="*/ 249008 h 249008"/>
                <a:gd name="connsiteX3" fmla="*/ 69850 w 141684"/>
                <a:gd name="connsiteY3" fmla="*/ 211931 h 249008"/>
                <a:gd name="connsiteX4" fmla="*/ 0 w 141684"/>
                <a:gd name="connsiteY4" fmla="*/ 249008 h 249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684" h="249008">
                  <a:moveTo>
                    <a:pt x="0" y="249008"/>
                  </a:moveTo>
                  <a:lnTo>
                    <a:pt x="70842" y="0"/>
                  </a:lnTo>
                  <a:lnTo>
                    <a:pt x="141684" y="249008"/>
                  </a:lnTo>
                  <a:cubicBezTo>
                    <a:pt x="119327" y="248555"/>
                    <a:pt x="92207" y="212384"/>
                    <a:pt x="69850" y="211931"/>
                  </a:cubicBezTo>
                  <a:lnTo>
                    <a:pt x="0" y="249008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D3295DA1-BA54-4019-993D-E5628C458086}"/>
                </a:ext>
              </a:extLst>
            </p:cNvPr>
            <p:cNvSpPr txBox="1"/>
            <p:nvPr/>
          </p:nvSpPr>
          <p:spPr>
            <a:xfrm>
              <a:off x="7132454" y="2367839"/>
              <a:ext cx="281954" cy="2208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25" dirty="0">
                  <a:solidFill>
                    <a:schemeClr val="bg1"/>
                  </a:solidFill>
                </a:rPr>
                <a:t>N</a:t>
              </a:r>
              <a:endParaRPr lang="en-GB" sz="825" dirty="0">
                <a:solidFill>
                  <a:schemeClr val="bg1"/>
                </a:solidFill>
              </a:endParaRPr>
            </a:p>
          </p:txBody>
        </p:sp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5BB398D8-F1B7-452A-8E86-BE02AF090962}"/>
                </a:ext>
              </a:extLst>
            </p:cNvPr>
            <p:cNvGrpSpPr/>
            <p:nvPr/>
          </p:nvGrpSpPr>
          <p:grpSpPr>
            <a:xfrm>
              <a:off x="7082371" y="2723097"/>
              <a:ext cx="705452" cy="175813"/>
              <a:chOff x="7059821" y="3040468"/>
              <a:chExt cx="705452" cy="175813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AA75D8B-B23B-42B2-96FF-2FF9B2512161}"/>
                  </a:ext>
                </a:extLst>
              </p:cNvPr>
              <p:cNvSpPr/>
              <p:nvPr/>
            </p:nvSpPr>
            <p:spPr>
              <a:xfrm>
                <a:off x="7130160" y="3087078"/>
                <a:ext cx="585897" cy="10431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/>
              </a:p>
            </p:txBody>
          </p:sp>
          <p:grpSp>
            <p:nvGrpSpPr>
              <p:cNvPr id="20" name="Groupe 19">
                <a:extLst>
                  <a:ext uri="{FF2B5EF4-FFF2-40B4-BE49-F238E27FC236}">
                    <a16:creationId xmlns:a16="http://schemas.microsoft.com/office/drawing/2014/main" id="{35C6ECF4-D7DE-4872-8750-DE103166CDD5}"/>
                  </a:ext>
                </a:extLst>
              </p:cNvPr>
              <p:cNvGrpSpPr/>
              <p:nvPr/>
            </p:nvGrpSpPr>
            <p:grpSpPr>
              <a:xfrm>
                <a:off x="7235304" y="3140367"/>
                <a:ext cx="180000" cy="0"/>
                <a:chOff x="7293688" y="2754998"/>
                <a:chExt cx="180000" cy="0"/>
              </a:xfrm>
            </p:grpSpPr>
            <p:cxnSp>
              <p:nvCxnSpPr>
                <p:cNvPr id="19" name="Connecteur droit 18">
                  <a:extLst>
                    <a:ext uri="{FF2B5EF4-FFF2-40B4-BE49-F238E27FC236}">
                      <a16:creationId xmlns:a16="http://schemas.microsoft.com/office/drawing/2014/main" id="{38132667-A60A-48BA-89AE-D9B67FFC505C}"/>
                    </a:ext>
                  </a:extLst>
                </p:cNvPr>
                <p:cNvCxnSpPr/>
                <p:nvPr/>
              </p:nvCxnSpPr>
              <p:spPr>
                <a:xfrm>
                  <a:off x="7293688" y="2754998"/>
                  <a:ext cx="180000" cy="0"/>
                </a:xfrm>
                <a:prstGeom prst="line">
                  <a:avLst/>
                </a:prstGeom>
                <a:ln w="28575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Connecteur droit 64">
                  <a:extLst>
                    <a:ext uri="{FF2B5EF4-FFF2-40B4-BE49-F238E27FC236}">
                      <a16:creationId xmlns:a16="http://schemas.microsoft.com/office/drawing/2014/main" id="{4317AA6B-D0A8-43DD-9F91-BEA97EE9DE81}"/>
                    </a:ext>
                  </a:extLst>
                </p:cNvPr>
                <p:cNvCxnSpPr/>
                <p:nvPr/>
              </p:nvCxnSpPr>
              <p:spPr>
                <a:xfrm>
                  <a:off x="7293688" y="2754998"/>
                  <a:ext cx="90000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EF9BB5DC-AD02-429E-88C5-41DE9D6F3C5B}"/>
                  </a:ext>
                </a:extLst>
              </p:cNvPr>
              <p:cNvSpPr txBox="1"/>
              <p:nvPr/>
            </p:nvSpPr>
            <p:spPr>
              <a:xfrm>
                <a:off x="7059821" y="3041902"/>
                <a:ext cx="238764" cy="1743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525" dirty="0"/>
                  <a:t>0</a:t>
                </a:r>
                <a:endParaRPr lang="en-GB" sz="525" dirty="0"/>
              </a:p>
            </p:txBody>
          </p:sp>
          <p:sp>
            <p:nvSpPr>
              <p:cNvPr id="66" name="ZoneTexte 65">
                <a:extLst>
                  <a:ext uri="{FF2B5EF4-FFF2-40B4-BE49-F238E27FC236}">
                    <a16:creationId xmlns:a16="http://schemas.microsoft.com/office/drawing/2014/main" id="{51A0351D-451B-484D-A9E4-C13CC554F91E}"/>
                  </a:ext>
                </a:extLst>
              </p:cNvPr>
              <p:cNvSpPr txBox="1"/>
              <p:nvPr/>
            </p:nvSpPr>
            <p:spPr>
              <a:xfrm>
                <a:off x="7365838" y="3040468"/>
                <a:ext cx="399435" cy="1743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525" dirty="0"/>
                  <a:t>500 m</a:t>
                </a:r>
                <a:endParaRPr lang="en-GB" sz="525" dirty="0"/>
              </a:p>
            </p:txBody>
          </p:sp>
        </p:grpSp>
      </p:grpSp>
      <p:sp>
        <p:nvSpPr>
          <p:cNvPr id="28" name="ZoneTexte 27">
            <a:extLst>
              <a:ext uri="{FF2B5EF4-FFF2-40B4-BE49-F238E27FC236}">
                <a16:creationId xmlns:a16="http://schemas.microsoft.com/office/drawing/2014/main" id="{66EE1F10-F03D-45D9-B1A3-9CB786E3D929}"/>
              </a:ext>
            </a:extLst>
          </p:cNvPr>
          <p:cNvSpPr txBox="1"/>
          <p:nvPr/>
        </p:nvSpPr>
        <p:spPr>
          <a:xfrm>
            <a:off x="6607225" y="3048055"/>
            <a:ext cx="58862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/>
              <a:t>Pond</a:t>
            </a:r>
            <a:endParaRPr lang="en-GB" sz="1350" dirty="0"/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D383D130-13B6-4204-AEA2-E4171DF131A0}"/>
              </a:ext>
            </a:extLst>
          </p:cNvPr>
          <p:cNvCxnSpPr>
            <a:cxnSpLocks/>
            <a:stCxn id="28" idx="2"/>
            <a:endCxn id="39" idx="7"/>
          </p:cNvCxnSpPr>
          <p:nvPr/>
        </p:nvCxnSpPr>
        <p:spPr>
          <a:xfrm flipH="1">
            <a:off x="6293910" y="3325054"/>
            <a:ext cx="562373" cy="420639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Flèche : bas 67">
            <a:extLst>
              <a:ext uri="{FF2B5EF4-FFF2-40B4-BE49-F238E27FC236}">
                <a16:creationId xmlns:a16="http://schemas.microsoft.com/office/drawing/2014/main" id="{D45FE96C-0DE2-4E89-92AC-6016390869C9}"/>
              </a:ext>
            </a:extLst>
          </p:cNvPr>
          <p:cNvSpPr/>
          <p:nvPr/>
        </p:nvSpPr>
        <p:spPr>
          <a:xfrm rot="5400000">
            <a:off x="7202494" y="3364896"/>
            <a:ext cx="74921" cy="276580"/>
          </a:xfrm>
          <a:prstGeom prst="downArrow">
            <a:avLst>
              <a:gd name="adj1" fmla="val 30965"/>
              <a:gd name="adj2" fmla="val 83310"/>
            </a:avLst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69" name="ZoneTexte 68">
            <a:extLst>
              <a:ext uri="{FF2B5EF4-FFF2-40B4-BE49-F238E27FC236}">
                <a16:creationId xmlns:a16="http://schemas.microsoft.com/office/drawing/2014/main" id="{A3321E26-A68C-49E1-B7B4-015916B808A1}"/>
              </a:ext>
            </a:extLst>
          </p:cNvPr>
          <p:cNvSpPr txBox="1"/>
          <p:nvPr/>
        </p:nvSpPr>
        <p:spPr>
          <a:xfrm>
            <a:off x="7395094" y="3341978"/>
            <a:ext cx="56812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/>
              <a:t>Flow direction</a:t>
            </a:r>
            <a:endParaRPr lang="en-GB" sz="900" dirty="0"/>
          </a:p>
        </p:txBody>
      </p:sp>
      <p:sp>
        <p:nvSpPr>
          <p:cNvPr id="70" name="ZoneTexte 69">
            <a:extLst>
              <a:ext uri="{FF2B5EF4-FFF2-40B4-BE49-F238E27FC236}">
                <a16:creationId xmlns:a16="http://schemas.microsoft.com/office/drawing/2014/main" id="{47C14B90-5436-4E6D-BEC5-167B9BF9097D}"/>
              </a:ext>
            </a:extLst>
          </p:cNvPr>
          <p:cNvSpPr txBox="1"/>
          <p:nvPr/>
        </p:nvSpPr>
        <p:spPr>
          <a:xfrm>
            <a:off x="1031730" y="2767609"/>
            <a:ext cx="518092" cy="1615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450" baseline="30000" dirty="0">
                <a:solidFill>
                  <a:schemeClr val="bg1"/>
                </a:solidFill>
              </a:rPr>
              <a:t>©</a:t>
            </a:r>
            <a:r>
              <a:rPr lang="fr-FR" sz="450" dirty="0">
                <a:solidFill>
                  <a:schemeClr val="bg1"/>
                </a:solidFill>
              </a:rPr>
              <a:t>B. Chaumet</a:t>
            </a:r>
            <a:endParaRPr lang="en-GB" sz="450" dirty="0">
              <a:solidFill>
                <a:schemeClr val="bg1"/>
              </a:solidFill>
            </a:endParaRPr>
          </a:p>
        </p:txBody>
      </p:sp>
      <p:sp>
        <p:nvSpPr>
          <p:cNvPr id="71" name="ZoneTexte 70">
            <a:extLst>
              <a:ext uri="{FF2B5EF4-FFF2-40B4-BE49-F238E27FC236}">
                <a16:creationId xmlns:a16="http://schemas.microsoft.com/office/drawing/2014/main" id="{95E8791B-8342-413E-8D9B-227635538BD4}"/>
              </a:ext>
            </a:extLst>
          </p:cNvPr>
          <p:cNvSpPr txBox="1"/>
          <p:nvPr/>
        </p:nvSpPr>
        <p:spPr>
          <a:xfrm>
            <a:off x="7361338" y="2669184"/>
            <a:ext cx="556564" cy="1615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450" baseline="30000" dirty="0">
                <a:solidFill>
                  <a:schemeClr val="bg1"/>
                </a:solidFill>
              </a:rPr>
              <a:t>©</a:t>
            </a:r>
            <a:r>
              <a:rPr lang="fr-FR" sz="450" dirty="0">
                <a:solidFill>
                  <a:schemeClr val="bg1"/>
                </a:solidFill>
              </a:rPr>
              <a:t>Google </a:t>
            </a:r>
            <a:r>
              <a:rPr lang="fr-FR" sz="450" dirty="0" err="1">
                <a:solidFill>
                  <a:schemeClr val="bg1"/>
                </a:solidFill>
              </a:rPr>
              <a:t>Maps</a:t>
            </a:r>
            <a:endParaRPr lang="en-GB" sz="450" dirty="0">
              <a:solidFill>
                <a:schemeClr val="bg1"/>
              </a:solidFill>
            </a:endParaRPr>
          </a:p>
        </p:txBody>
      </p:sp>
      <p:sp>
        <p:nvSpPr>
          <p:cNvPr id="30" name="Titre 29"/>
          <p:cNvSpPr>
            <a:spLocks noGrp="1"/>
          </p:cNvSpPr>
          <p:nvPr>
            <p:ph type="title"/>
          </p:nvPr>
        </p:nvSpPr>
        <p:spPr>
          <a:xfrm>
            <a:off x="937744" y="53563"/>
            <a:ext cx="5754343" cy="523926"/>
          </a:xfrm>
        </p:spPr>
        <p:txBody>
          <a:bodyPr/>
          <a:lstStyle/>
          <a:p>
            <a:r>
              <a:rPr lang="fr-FR" sz="1800" dirty="0"/>
              <a:t>Fluxes, </a:t>
            </a:r>
            <a:r>
              <a:rPr lang="fr-FR" sz="1800" dirty="0" err="1"/>
              <a:t>processes</a:t>
            </a:r>
            <a:r>
              <a:rPr lang="fr-FR" sz="1800" dirty="0"/>
              <a:t> and </a:t>
            </a:r>
            <a:r>
              <a:rPr lang="fr-FR" sz="1800" dirty="0" err="1"/>
              <a:t>compartments</a:t>
            </a:r>
            <a:r>
              <a:rPr lang="fr-FR" sz="1800" dirty="0"/>
              <a:t>: </a:t>
            </a:r>
            <a:r>
              <a:rPr lang="fr-FR" sz="1800" dirty="0" err="1"/>
              <a:t>Runoff</a:t>
            </a:r>
            <a:endParaRPr lang="fr-FR" sz="1800" dirty="0"/>
          </a:p>
        </p:txBody>
      </p:sp>
      <p:pic>
        <p:nvPicPr>
          <p:cNvPr id="67" name="Image 6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58" y="3103522"/>
            <a:ext cx="2890066" cy="990190"/>
          </a:xfrm>
          <a:prstGeom prst="rect">
            <a:avLst/>
          </a:prstGeom>
        </p:spPr>
      </p:pic>
      <p:sp>
        <p:nvSpPr>
          <p:cNvPr id="46" name="ZoneTexte 45"/>
          <p:cNvSpPr txBox="1"/>
          <p:nvPr/>
        </p:nvSpPr>
        <p:spPr>
          <a:xfrm>
            <a:off x="-7389" y="4203859"/>
            <a:ext cx="225760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/>
              <a:t>Chaumet et al. 2021, Water https://doi.org/10.3390/w13131734</a:t>
            </a:r>
          </a:p>
        </p:txBody>
      </p:sp>
      <p:pic>
        <p:nvPicPr>
          <p:cNvPr id="72" name="Image 71"/>
          <p:cNvPicPr>
            <a:picLocks noChangeAspect="1"/>
          </p:cNvPicPr>
          <p:nvPr/>
        </p:nvPicPr>
        <p:blipFill rotWithShape="1">
          <a:blip r:embed="rId9"/>
          <a:srcRect l="42316" t="-1334" r="33894" b="1334"/>
          <a:stretch/>
        </p:blipFill>
        <p:spPr>
          <a:xfrm>
            <a:off x="7927721" y="105173"/>
            <a:ext cx="1175753" cy="2460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0097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4B363A53-E8E2-4D4A-8E25-2E6E5F863F39}"/>
              </a:ext>
            </a:extLst>
          </p:cNvPr>
          <p:cNvSpPr txBox="1"/>
          <p:nvPr/>
        </p:nvSpPr>
        <p:spPr>
          <a:xfrm>
            <a:off x="454602" y="723930"/>
            <a:ext cx="4724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Role of the pond in dissolved and particulate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03FCE05-F870-47EC-8389-C3800092C165}"/>
              </a:ext>
            </a:extLst>
          </p:cNvPr>
          <p:cNvSpPr txBox="1"/>
          <p:nvPr/>
        </p:nvSpPr>
        <p:spPr>
          <a:xfrm>
            <a:off x="2673295" y="1228289"/>
            <a:ext cx="1094181" cy="646331"/>
          </a:xfrm>
          <a:prstGeom prst="rect">
            <a:avLst/>
          </a:prstGeom>
          <a:solidFill>
            <a:schemeClr val="accent5">
              <a:alpha val="30196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900" b="1" dirty="0" err="1"/>
              <a:t>epoxyconazole</a:t>
            </a:r>
            <a:endParaRPr lang="en-GB" sz="900" b="1" dirty="0"/>
          </a:p>
          <a:p>
            <a:pPr algn="ctr"/>
            <a:r>
              <a:rPr lang="en-GB" sz="900" dirty="0"/>
              <a:t>In: 2.6 g</a:t>
            </a:r>
          </a:p>
          <a:p>
            <a:pPr algn="ctr"/>
            <a:r>
              <a:rPr lang="en-GB" sz="900" dirty="0"/>
              <a:t>Out: 1.9 g</a:t>
            </a:r>
          </a:p>
          <a:p>
            <a:pPr algn="ctr"/>
            <a:r>
              <a:rPr lang="en-GB" sz="900" b="1" dirty="0"/>
              <a:t>Removal = 0.8 g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C9FC8719-487B-4B06-8342-D25CCC265F3E}"/>
              </a:ext>
            </a:extLst>
          </p:cNvPr>
          <p:cNvSpPr txBox="1"/>
          <p:nvPr/>
        </p:nvSpPr>
        <p:spPr>
          <a:xfrm>
            <a:off x="6233001" y="1193086"/>
            <a:ext cx="1179445" cy="646331"/>
          </a:xfrm>
          <a:prstGeom prst="rect">
            <a:avLst/>
          </a:prstGeom>
          <a:solidFill>
            <a:srgbClr val="CC3399">
              <a:alpha val="30196"/>
            </a:srgb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900" b="1" dirty="0" err="1"/>
              <a:t>pendimethaline</a:t>
            </a:r>
            <a:endParaRPr lang="en-GB" sz="900" b="1" dirty="0"/>
          </a:p>
          <a:p>
            <a:pPr algn="ctr"/>
            <a:r>
              <a:rPr lang="en-GB" sz="900" dirty="0"/>
              <a:t>In: 1.1 g</a:t>
            </a:r>
          </a:p>
          <a:p>
            <a:pPr algn="ctr"/>
            <a:r>
              <a:rPr lang="en-GB" sz="900" dirty="0"/>
              <a:t>Out: 1.0 g</a:t>
            </a:r>
          </a:p>
          <a:p>
            <a:pPr algn="ctr"/>
            <a:r>
              <a:rPr lang="en-GB" sz="900" b="1" dirty="0"/>
              <a:t>Removal = 0.1 g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7DE07C4B-D1EE-4814-9131-C9A3B623D985}"/>
              </a:ext>
            </a:extLst>
          </p:cNvPr>
          <p:cNvSpPr txBox="1"/>
          <p:nvPr/>
        </p:nvSpPr>
        <p:spPr>
          <a:xfrm>
            <a:off x="160173" y="1228289"/>
            <a:ext cx="1093896" cy="646331"/>
          </a:xfrm>
          <a:prstGeom prst="rect">
            <a:avLst/>
          </a:prstGeom>
          <a:solidFill>
            <a:schemeClr val="accent4">
              <a:lumMod val="20000"/>
              <a:lumOff val="80000"/>
              <a:alpha val="30196"/>
            </a:schemeClr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900" b="1" dirty="0" err="1"/>
              <a:t>metolachlor</a:t>
            </a:r>
            <a:endParaRPr lang="en-GB" sz="900" b="1" dirty="0"/>
          </a:p>
          <a:p>
            <a:pPr algn="ctr"/>
            <a:r>
              <a:rPr lang="en-GB" sz="900" dirty="0"/>
              <a:t>In: 0.5 g</a:t>
            </a:r>
          </a:p>
          <a:p>
            <a:pPr algn="ctr"/>
            <a:r>
              <a:rPr lang="en-GB" sz="900" dirty="0"/>
              <a:t>Out: 0.3 g</a:t>
            </a:r>
          </a:p>
          <a:p>
            <a:pPr algn="ctr"/>
            <a:r>
              <a:rPr lang="en-GB" sz="900" b="1" dirty="0"/>
              <a:t>Removal = 0.2 g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95F7B234-C233-4BCF-AF27-955F3B83B915}"/>
              </a:ext>
            </a:extLst>
          </p:cNvPr>
          <p:cNvSpPr txBox="1"/>
          <p:nvPr/>
        </p:nvSpPr>
        <p:spPr>
          <a:xfrm>
            <a:off x="1340201" y="1228289"/>
            <a:ext cx="1148339" cy="646331"/>
          </a:xfrm>
          <a:prstGeom prst="rect">
            <a:avLst/>
          </a:prstGeom>
          <a:solidFill>
            <a:schemeClr val="accent2">
              <a:lumMod val="60000"/>
              <a:lumOff val="40000"/>
              <a:alpha val="30196"/>
            </a:schemeClr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900" b="1" dirty="0"/>
              <a:t>boscalid</a:t>
            </a:r>
            <a:endParaRPr lang="en-GB" sz="900" b="1" dirty="0"/>
          </a:p>
          <a:p>
            <a:pPr algn="ctr"/>
            <a:r>
              <a:rPr lang="en-GB" sz="900" dirty="0"/>
              <a:t>In: 10.2 g</a:t>
            </a:r>
          </a:p>
          <a:p>
            <a:pPr algn="ctr"/>
            <a:r>
              <a:rPr lang="en-GB" sz="900" dirty="0"/>
              <a:t>Out: 8.0 g</a:t>
            </a:r>
          </a:p>
          <a:p>
            <a:pPr algn="ctr"/>
            <a:r>
              <a:rPr lang="en-GB" sz="900" b="1" dirty="0"/>
              <a:t>Removal = 2.2 g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1872F1B3-B0D9-475B-B142-85CFD4587CB6}"/>
              </a:ext>
            </a:extLst>
          </p:cNvPr>
          <p:cNvSpPr txBox="1"/>
          <p:nvPr/>
        </p:nvSpPr>
        <p:spPr>
          <a:xfrm>
            <a:off x="3811000" y="1220372"/>
            <a:ext cx="1184324" cy="646331"/>
          </a:xfrm>
          <a:prstGeom prst="rect">
            <a:avLst/>
          </a:prstGeom>
          <a:solidFill>
            <a:srgbClr val="33CCCC">
              <a:alpha val="30196"/>
            </a:srgbClr>
          </a:solidFill>
          <a:ln>
            <a:solidFill>
              <a:srgbClr val="33CCC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900" b="1" dirty="0" err="1"/>
              <a:t>tebuconazole</a:t>
            </a:r>
            <a:endParaRPr lang="en-GB" sz="900" b="1" dirty="0"/>
          </a:p>
          <a:p>
            <a:pPr algn="ctr"/>
            <a:r>
              <a:rPr lang="en-GB" sz="900" dirty="0"/>
              <a:t>In: 12.4 g</a:t>
            </a:r>
          </a:p>
          <a:p>
            <a:pPr algn="ctr"/>
            <a:r>
              <a:rPr lang="en-GB" sz="900" dirty="0"/>
              <a:t>Out: 6.9 g</a:t>
            </a:r>
          </a:p>
          <a:p>
            <a:pPr algn="ctr"/>
            <a:r>
              <a:rPr lang="en-GB" sz="900" b="1" dirty="0"/>
              <a:t>Removal = 5.5 g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A3EBB95B-CF07-451A-81BB-4F69F8C7069F}"/>
              </a:ext>
            </a:extLst>
          </p:cNvPr>
          <p:cNvSpPr txBox="1"/>
          <p:nvPr/>
        </p:nvSpPr>
        <p:spPr>
          <a:xfrm>
            <a:off x="5079792" y="1199910"/>
            <a:ext cx="1102843" cy="646331"/>
          </a:xfrm>
          <a:prstGeom prst="rect">
            <a:avLst/>
          </a:prstGeom>
          <a:solidFill>
            <a:schemeClr val="accent6">
              <a:lumMod val="60000"/>
              <a:lumOff val="40000"/>
              <a:alpha val="30196"/>
            </a:schemeClr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900" b="1" dirty="0"/>
              <a:t>aclonifen</a:t>
            </a:r>
            <a:endParaRPr lang="en-GB" sz="900" b="1" dirty="0"/>
          </a:p>
          <a:p>
            <a:pPr algn="ctr"/>
            <a:r>
              <a:rPr lang="en-GB" sz="900" dirty="0"/>
              <a:t>In: 0.6 g</a:t>
            </a:r>
          </a:p>
          <a:p>
            <a:pPr algn="ctr"/>
            <a:r>
              <a:rPr lang="en-GB" sz="900" dirty="0"/>
              <a:t>Out: 0.3 g</a:t>
            </a:r>
          </a:p>
          <a:p>
            <a:pPr algn="ctr"/>
            <a:r>
              <a:rPr lang="en-GB" sz="900" b="1" dirty="0"/>
              <a:t>Removal = 0.3 g</a:t>
            </a:r>
          </a:p>
        </p:txBody>
      </p:sp>
      <p:graphicFrame>
        <p:nvGraphicFramePr>
          <p:cNvPr id="35" name="Graphique 34">
            <a:extLst>
              <a:ext uri="{FF2B5EF4-FFF2-40B4-BE49-F238E27FC236}">
                <a16:creationId xmlns:a16="http://schemas.microsoft.com/office/drawing/2014/main" id="{8268849F-5907-4048-A16A-DC2F914EFAC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30365197"/>
              </p:ext>
            </p:extLst>
          </p:nvPr>
        </p:nvGraphicFramePr>
        <p:xfrm>
          <a:off x="313679" y="1909823"/>
          <a:ext cx="3429000" cy="31220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ZoneTexte 12">
            <a:extLst>
              <a:ext uri="{FF2B5EF4-FFF2-40B4-BE49-F238E27FC236}">
                <a16:creationId xmlns:a16="http://schemas.microsoft.com/office/drawing/2014/main" id="{1D4642F8-9CC5-476D-9822-CE30C6ADCEBC}"/>
              </a:ext>
            </a:extLst>
          </p:cNvPr>
          <p:cNvSpPr txBox="1"/>
          <p:nvPr/>
        </p:nvSpPr>
        <p:spPr>
          <a:xfrm>
            <a:off x="1568245" y="4911658"/>
            <a:ext cx="18501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/>
              <a:t>Chaumet et al., 2022, JEM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077" y="2121320"/>
            <a:ext cx="3338327" cy="242687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2492" y="0"/>
            <a:ext cx="2541508" cy="1085770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3288643" y="4865491"/>
            <a:ext cx="27687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/>
              <a:t>doi.org/10.1016/j.jenvman.2022.115911</a:t>
            </a:r>
            <a:r>
              <a:rPr lang="fr-FR" sz="1400" dirty="0"/>
              <a:t>  </a:t>
            </a:r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985369" y="63325"/>
            <a:ext cx="5617123" cy="523926"/>
          </a:xfrm>
        </p:spPr>
        <p:txBody>
          <a:bodyPr/>
          <a:lstStyle/>
          <a:p>
            <a:r>
              <a:rPr lang="fr-FR" dirty="0"/>
              <a:t>Fluxes, </a:t>
            </a:r>
            <a:r>
              <a:rPr lang="fr-FR" dirty="0" err="1"/>
              <a:t>processes</a:t>
            </a:r>
            <a:r>
              <a:rPr lang="fr-FR" dirty="0"/>
              <a:t> and </a:t>
            </a:r>
            <a:r>
              <a:rPr lang="fr-FR" dirty="0" err="1"/>
              <a:t>compartments</a:t>
            </a:r>
            <a:r>
              <a:rPr lang="fr-FR" dirty="0"/>
              <a:t>: </a:t>
            </a:r>
            <a:r>
              <a:rPr lang="fr-FR" dirty="0" err="1"/>
              <a:t>Runoff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3793930" y="4453943"/>
            <a:ext cx="3647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In </a:t>
            </a:r>
            <a:r>
              <a:rPr lang="fr-FR" dirty="0" err="1"/>
              <a:t>sediment</a:t>
            </a:r>
            <a:r>
              <a:rPr lang="fr-FR" dirty="0"/>
              <a:t> and </a:t>
            </a:r>
            <a:r>
              <a:rPr lang="fr-FR" dirty="0" err="1"/>
              <a:t>particulate</a:t>
            </a:r>
            <a:r>
              <a:rPr lang="fr-FR" dirty="0"/>
              <a:t> phase</a:t>
            </a:r>
          </a:p>
        </p:txBody>
      </p:sp>
      <p:sp>
        <p:nvSpPr>
          <p:cNvPr id="7" name="Rectangle 6"/>
          <p:cNvSpPr/>
          <p:nvPr/>
        </p:nvSpPr>
        <p:spPr>
          <a:xfrm>
            <a:off x="6887404" y="2181842"/>
            <a:ext cx="201261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The pond mitigated between 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29 and 56% </a:t>
            </a:r>
          </a:p>
          <a:p>
            <a:pPr algn="ctr"/>
            <a:r>
              <a:rPr lang="en-US" dirty="0"/>
              <a:t>of the six targeted pesticide molecules.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16EAB32-7725-4B95-B5A1-18FB449B633C}"/>
              </a:ext>
            </a:extLst>
          </p:cNvPr>
          <p:cNvSpPr txBox="1"/>
          <p:nvPr/>
        </p:nvSpPr>
        <p:spPr>
          <a:xfrm>
            <a:off x="7462812" y="1421727"/>
            <a:ext cx="1471878" cy="27699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0000"/>
                </a:solidFill>
              </a:rPr>
              <a:t>Removal: 10g/</a:t>
            </a:r>
            <a:r>
              <a:rPr lang="fr-FR" sz="1200" dirty="0" err="1">
                <a:solidFill>
                  <a:srgbClr val="FF0000"/>
                </a:solidFill>
              </a:rPr>
              <a:t>year</a:t>
            </a:r>
            <a:endParaRPr lang="fr-FR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9443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DE48746-EE5D-4D50-B913-80E4FF6B6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/>
              <a:t>P </a:t>
            </a:r>
            <a:fld id="{733122C9-A0B9-462F-8757-0847AD287B63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15" name="Titre 14">
            <a:extLst>
              <a:ext uri="{FF2B5EF4-FFF2-40B4-BE49-F238E27FC236}">
                <a16:creationId xmlns:a16="http://schemas.microsoft.com/office/drawing/2014/main" id="{016D33AF-1C75-42C1-A1A2-50F5FACE1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Vegetation</a:t>
            </a:r>
            <a:r>
              <a:rPr lang="fr-FR" dirty="0"/>
              <a:t> </a:t>
            </a:r>
            <a:r>
              <a:rPr lang="fr-FR" dirty="0" err="1"/>
              <a:t>compartment</a:t>
            </a:r>
            <a:endParaRPr lang="fr-FR" dirty="0"/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060312B6-F0DF-490B-B1B8-77A4505A291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A087A86-FFD9-4470-B4A0-291F079709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8902" y="648077"/>
            <a:ext cx="4144704" cy="154810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C037D48-E487-4B2F-80E0-17C0C60D68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9046"/>
          <a:stretch/>
        </p:blipFill>
        <p:spPr>
          <a:xfrm>
            <a:off x="0" y="2389081"/>
            <a:ext cx="4735567" cy="26208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89BFB87-D816-4877-B8A5-1D549431AD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9031"/>
          <a:stretch/>
        </p:blipFill>
        <p:spPr>
          <a:xfrm>
            <a:off x="0" y="4712679"/>
            <a:ext cx="1051200" cy="39789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867B0F9-46B1-4C41-81C9-BF709A331C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7038" y="2228058"/>
            <a:ext cx="4002296" cy="2531267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B13AB55E-24DE-450C-B1CD-C0A7E06DCFF6}"/>
              </a:ext>
            </a:extLst>
          </p:cNvPr>
          <p:cNvSpPr txBox="1"/>
          <p:nvPr/>
        </p:nvSpPr>
        <p:spPr>
          <a:xfrm>
            <a:off x="1397213" y="2622844"/>
            <a:ext cx="5267789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Stock végétation &lt;10µg (&lt;0.1% de la dissipation) 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36119E05-8C0B-4438-B969-786FB702F8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8706" y="0"/>
            <a:ext cx="2225693" cy="1667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371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theme/theme1.xml><?xml version="1.0" encoding="utf-8"?>
<a:theme xmlns:a="http://schemas.openxmlformats.org/drawingml/2006/main" name="Masque titre du document">
  <a:themeElements>
    <a:clrScheme name="Theme CNRS">
      <a:dk1>
        <a:srgbClr val="000000"/>
      </a:dk1>
      <a:lt1>
        <a:srgbClr val="FFFFFF"/>
      </a:lt1>
      <a:dk2>
        <a:srgbClr val="5FBEDC"/>
      </a:dk2>
      <a:lt2>
        <a:srgbClr val="0C284B"/>
      </a:lt2>
      <a:accent1>
        <a:srgbClr val="0C284B"/>
      </a:accent1>
      <a:accent2>
        <a:srgbClr val="5FBEDC"/>
      </a:accent2>
      <a:accent3>
        <a:srgbClr val="4B6487"/>
      </a:accent3>
      <a:accent4>
        <a:srgbClr val="115596"/>
      </a:accent4>
      <a:accent5>
        <a:srgbClr val="0F69B4"/>
      </a:accent5>
      <a:accent6>
        <a:srgbClr val="3978BC"/>
      </a:accent6>
      <a:hlink>
        <a:srgbClr val="000000"/>
      </a:hlink>
      <a:folHlink>
        <a:srgbClr val="000000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_CNRS_2019_def" id="{A22126CF-E991-6146-B806-4906C35B0DDD}" vid="{31BF5886-8832-9B49-AE2B-913C05BFB179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6C3B33281D124EAE2B35555DFFA52B" ma:contentTypeVersion="0" ma:contentTypeDescription="Crée un document." ma:contentTypeScope="" ma:versionID="409c39ecec8443a16fefde5e556d4211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ab09c1ba23edfaa45a5e9d385267c9b5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61209BC-259C-4250-9DB8-95B1C1F5ABB5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B31209E1-5C24-4FA9-8F42-F6A566B6514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BCBFB7F4-8909-4EF1-ADC0-7366337A3E5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39228</TotalTime>
  <Words>2278</Words>
  <Application>Microsoft Office PowerPoint</Application>
  <PresentationFormat>Affichage à l'écran (16:9)</PresentationFormat>
  <Paragraphs>251</Paragraphs>
  <Slides>24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32" baseType="lpstr">
      <vt:lpstr>Helvetica</vt:lpstr>
      <vt:lpstr>Arial</vt:lpstr>
      <vt:lpstr>Symbol</vt:lpstr>
      <vt:lpstr>AdvTTe692faf0</vt:lpstr>
      <vt:lpstr>Arial Black</vt:lpstr>
      <vt:lpstr>Calibri</vt:lpstr>
      <vt:lpstr>Wingdings</vt:lpstr>
      <vt:lpstr>Masque titre du document</vt:lpstr>
      <vt:lpstr>Présentation PowerPoint</vt:lpstr>
      <vt:lpstr>Context and objectives:  give an overview of PESTIPOND results</vt:lpstr>
      <vt:lpstr>Framework of PESTIPOND Project</vt:lpstr>
      <vt:lpstr>Fluxes, processes and compartments</vt:lpstr>
      <vt:lpstr>Fluxes, processes and compartments</vt:lpstr>
      <vt:lpstr>Fluxes, processes and compartments: Drainage</vt:lpstr>
      <vt:lpstr>Fluxes, processes and compartments: Runoff</vt:lpstr>
      <vt:lpstr>Fluxes, processes and compartments: Runoff</vt:lpstr>
      <vt:lpstr>Vegetation compartment</vt:lpstr>
      <vt:lpstr>Framework of PESTIPOND Project</vt:lpstr>
      <vt:lpstr>Innovative tools to evaluate pesticides dissipation</vt:lpstr>
      <vt:lpstr>Innovative tools to evaluate pesticides dissipation :</vt:lpstr>
      <vt:lpstr>Innovative tools to evaluate pesticides dissipation</vt:lpstr>
      <vt:lpstr>Framework of PESTIPOND Project</vt:lpstr>
      <vt:lpstr>Modelling framework: 2D Physically based distributed model</vt:lpstr>
      <vt:lpstr>0D lumped conceptual model: Modelling framework</vt:lpstr>
      <vt:lpstr>0D lumped conceptual model</vt:lpstr>
      <vt:lpstr>Framework of PESTIPOND Project</vt:lpstr>
      <vt:lpstr>Modelling connectivity of catchment - pond </vt:lpstr>
      <vt:lpstr>Modelling connectivity of catchment - pond </vt:lpstr>
      <vt:lpstr>Modelling connectivity of catchment – pond: cumulative impact</vt:lpstr>
      <vt:lpstr>PESTIPOND</vt:lpstr>
      <vt:lpstr>PESTIPOND publications</vt:lpstr>
      <vt:lpstr>THANK YOU FOR YOUR ATTENTION 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>CNRS</dc:subject>
  <dc:creator>Celine HEIN</dc:creator>
  <cp:keywords/>
  <dc:description/>
  <cp:lastModifiedBy>Julien</cp:lastModifiedBy>
  <cp:revision>686</cp:revision>
  <dcterms:created xsi:type="dcterms:W3CDTF">2019-05-14T14:54:23Z</dcterms:created>
  <dcterms:modified xsi:type="dcterms:W3CDTF">2025-05-20T10:04:53Z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0x010100816C3B33281D124EAE2B35555DFFA52B</vt:lpwstr>
  </property>
</Properties>
</file>